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B3F8C-08C1-4415-9810-574DBEFE9D3C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BC3C4-B347-47B7-B158-7EBE223C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BC3C4-B347-47B7-B158-7EBE223CC2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2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67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8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9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1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5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7FF4-6356-4B32-AA98-921CB626F54A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583A-569B-44D6-AC92-734AEBB41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360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9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Full model</a:t>
            </a:r>
          </a:p>
        </p:txBody>
      </p:sp>
      <p:grpSp>
        <p:nvGrpSpPr>
          <p:cNvPr id="206" name="Group 205"/>
          <p:cNvGrpSpPr/>
          <p:nvPr/>
        </p:nvGrpSpPr>
        <p:grpSpPr>
          <a:xfrm rot="5400000">
            <a:off x="1362075" y="2486026"/>
            <a:ext cx="6341731" cy="1721318"/>
            <a:chOff x="1694499" y="2200479"/>
            <a:chExt cx="7990507" cy="208306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065071" y="2293877"/>
              <a:ext cx="7619935" cy="1989666"/>
              <a:chOff x="2065071" y="2293877"/>
              <a:chExt cx="7619935" cy="1989666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065071" y="2293877"/>
                <a:ext cx="7619934" cy="1989666"/>
                <a:chOff x="2065071" y="2293877"/>
                <a:chExt cx="7619934" cy="1989666"/>
              </a:xfrm>
            </p:grpSpPr>
            <p:sp>
              <p:nvSpPr>
                <p:cNvPr id="159" name="Rectangle: Rounded Corners 158"/>
                <p:cNvSpPr/>
                <p:nvPr/>
              </p:nvSpPr>
              <p:spPr>
                <a:xfrm rot="16200000">
                  <a:off x="8327347" y="2925885"/>
                  <a:ext cx="585950" cy="2129366"/>
                </a:xfrm>
                <a:prstGeom prst="roundRect">
                  <a:avLst>
                    <a:gd name="adj" fmla="val 1733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Rectangle: Rounded Corners 159"/>
                <p:cNvSpPr/>
                <p:nvPr/>
              </p:nvSpPr>
              <p:spPr>
                <a:xfrm>
                  <a:off x="2065071" y="2598146"/>
                  <a:ext cx="2665877" cy="1381126"/>
                </a:xfrm>
                <a:prstGeom prst="roundRect">
                  <a:avLst>
                    <a:gd name="adj" fmla="val 701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Rectangle: Rounded Corners 160"/>
                <p:cNvSpPr/>
                <p:nvPr/>
              </p:nvSpPr>
              <p:spPr>
                <a:xfrm rot="16200000">
                  <a:off x="8327347" y="1522169"/>
                  <a:ext cx="585950" cy="2129366"/>
                </a:xfrm>
                <a:prstGeom prst="roundRect">
                  <a:avLst>
                    <a:gd name="adj" fmla="val 1733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Rectangle: Rounded Corners 161"/>
                <p:cNvSpPr/>
                <p:nvPr/>
              </p:nvSpPr>
              <p:spPr>
                <a:xfrm rot="16200000">
                  <a:off x="5026421" y="1305922"/>
                  <a:ext cx="1989666" cy="3965575"/>
                </a:xfrm>
                <a:prstGeom prst="roundRect">
                  <a:avLst>
                    <a:gd name="adj" fmla="val 4327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 rot="16200000">
                  <a:off x="8173044" y="4063279"/>
                  <a:ext cx="167748" cy="17065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 rot="16200000">
                  <a:off x="4418870" y="4063280"/>
                  <a:ext cx="167748" cy="17065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 rot="16200000">
                  <a:off x="8168545" y="2332513"/>
                  <a:ext cx="167748" cy="17065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rot="16200000">
                  <a:off x="4418870" y="2332514"/>
                  <a:ext cx="167748" cy="17065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 rot="16200000">
                  <a:off x="3315159" y="2671245"/>
                  <a:ext cx="102659" cy="10477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 rot="16200000">
                  <a:off x="2712703" y="2671244"/>
                  <a:ext cx="102659" cy="10477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 rot="16200000">
                  <a:off x="2712703" y="3799958"/>
                  <a:ext cx="102659" cy="10477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 rot="16200000">
                  <a:off x="3315159" y="3799957"/>
                  <a:ext cx="102659" cy="10477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7737342" y="3056934"/>
                  <a:ext cx="266699" cy="4635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 rot="16200000">
                  <a:off x="7871749" y="4063675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 rot="16200000">
                  <a:off x="7871749" y="3918169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 rot="16200000">
                  <a:off x="7871749" y="2594834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 rot="16200000">
                  <a:off x="7871749" y="2449328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 rot="16200000">
                  <a:off x="7299159" y="4063675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 rot="16200000">
                  <a:off x="7451922" y="4063674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 rot="16200000">
                  <a:off x="7299159" y="2449328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 rot="16200000">
                  <a:off x="7451922" y="2449327"/>
                  <a:ext cx="102659" cy="10477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0" name="Straight Connector 179"/>
                <p:cNvCxnSpPr>
                  <a:stCxn id="178" idx="2"/>
                  <a:endCxn id="176" idx="6"/>
                </p:cNvCxnSpPr>
                <p:nvPr/>
              </p:nvCxnSpPr>
              <p:spPr>
                <a:xfrm>
                  <a:off x="7350489" y="2553045"/>
                  <a:ext cx="0" cy="1511688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9" idx="2"/>
                  <a:endCxn id="177" idx="6"/>
                </p:cNvCxnSpPr>
                <p:nvPr/>
              </p:nvCxnSpPr>
              <p:spPr>
                <a:xfrm>
                  <a:off x="7503252" y="2553044"/>
                  <a:ext cx="0" cy="1511688"/>
                </a:xfrm>
                <a:prstGeom prst="line">
                  <a:avLst/>
                </a:prstGeom>
                <a:ln w="412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Connector: Elbow 181"/>
                <p:cNvCxnSpPr>
                  <a:stCxn id="171" idx="2"/>
                  <a:endCxn id="173" idx="0"/>
                </p:cNvCxnSpPr>
                <p:nvPr/>
              </p:nvCxnSpPr>
              <p:spPr>
                <a:xfrm rot="5400000">
                  <a:off x="7645656" y="3745520"/>
                  <a:ext cx="450072" cy="1"/>
                </a:xfrm>
                <a:prstGeom prst="bentConnector2">
                  <a:avLst/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ctor: Elbow 182"/>
                <p:cNvCxnSpPr>
                  <a:stCxn id="171" idx="0"/>
                  <a:endCxn id="174" idx="0"/>
                </p:cNvCxnSpPr>
                <p:nvPr/>
              </p:nvCxnSpPr>
              <p:spPr>
                <a:xfrm rot="16200000" flipV="1">
                  <a:off x="7665836" y="2852077"/>
                  <a:ext cx="409713" cy="1"/>
                </a:xfrm>
                <a:prstGeom prst="bentConnector2">
                  <a:avLst/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ctor: Elbow 183"/>
                <p:cNvCxnSpPr>
                  <a:stCxn id="171" idx="1"/>
                  <a:endCxn id="175" idx="0"/>
                </p:cNvCxnSpPr>
                <p:nvPr/>
              </p:nvCxnSpPr>
              <p:spPr>
                <a:xfrm rot="10800000" flipH="1">
                  <a:off x="7737341" y="2501715"/>
                  <a:ext cx="133349" cy="786994"/>
                </a:xfrm>
                <a:prstGeom prst="bentConnector3">
                  <a:avLst>
                    <a:gd name="adj1" fmla="val -71429"/>
                  </a:avLst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nector: Elbow 184"/>
                <p:cNvCxnSpPr>
                  <a:cxnSpLocks/>
                  <a:stCxn id="171" idx="1"/>
                  <a:endCxn id="172" idx="0"/>
                </p:cNvCxnSpPr>
                <p:nvPr/>
              </p:nvCxnSpPr>
              <p:spPr>
                <a:xfrm rot="10800000" flipH="1" flipV="1">
                  <a:off x="7737341" y="3288708"/>
                  <a:ext cx="133349" cy="827353"/>
                </a:xfrm>
                <a:prstGeom prst="bentConnector3">
                  <a:avLst>
                    <a:gd name="adj1" fmla="val -71429"/>
                  </a:avLst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Rectangle 198"/>
              <p:cNvSpPr/>
              <p:nvPr/>
            </p:nvSpPr>
            <p:spPr>
              <a:xfrm>
                <a:off x="9182540" y="3941969"/>
                <a:ext cx="502466" cy="936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9182540" y="2540787"/>
                <a:ext cx="502466" cy="936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Oval 200"/>
              <p:cNvSpPr/>
              <p:nvPr/>
            </p:nvSpPr>
            <p:spPr>
              <a:xfrm rot="16200000">
                <a:off x="8478199" y="3909496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Oval 201"/>
              <p:cNvSpPr/>
              <p:nvPr/>
            </p:nvSpPr>
            <p:spPr>
              <a:xfrm rot="16200000">
                <a:off x="8807642" y="3917771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Oval 202"/>
              <p:cNvSpPr/>
              <p:nvPr/>
            </p:nvSpPr>
            <p:spPr>
              <a:xfrm rot="16200000">
                <a:off x="8478200" y="2508314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Oval 203"/>
              <p:cNvSpPr/>
              <p:nvPr/>
            </p:nvSpPr>
            <p:spPr>
              <a:xfrm rot="16200000">
                <a:off x="8807643" y="2516589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7" name="Rectangle 196"/>
            <p:cNvSpPr/>
            <p:nvPr/>
          </p:nvSpPr>
          <p:spPr>
            <a:xfrm rot="16200000">
              <a:off x="7813543" y="2848651"/>
              <a:ext cx="957792" cy="8330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 rot="16200000">
              <a:off x="3453612" y="2848651"/>
              <a:ext cx="957792" cy="8330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 rot="16200000">
              <a:off x="4091890" y="3126166"/>
              <a:ext cx="650126" cy="5327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7" name="Group 86"/>
            <p:cNvGrpSpPr/>
            <p:nvPr/>
          </p:nvGrpSpPr>
          <p:grpSpPr>
            <a:xfrm rot="16200000">
              <a:off x="5344911" y="1204587"/>
              <a:ext cx="2083063" cy="4074848"/>
              <a:chOff x="1151467" y="2319867"/>
              <a:chExt cx="2083063" cy="4074848"/>
            </a:xfrm>
          </p:grpSpPr>
          <p:sp>
            <p:nvSpPr>
              <p:cNvPr id="73" name="Rectangle: Rounded Corners 72"/>
              <p:cNvSpPr/>
              <p:nvPr/>
            </p:nvSpPr>
            <p:spPr>
              <a:xfrm>
                <a:off x="1151467" y="2319867"/>
                <a:ext cx="1989666" cy="4038600"/>
              </a:xfrm>
              <a:prstGeom prst="roundRect">
                <a:avLst>
                  <a:gd name="adj" fmla="val 4327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36220" y="3579150"/>
                <a:ext cx="762000" cy="77046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946400" y="5429251"/>
                <a:ext cx="266699" cy="463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78467" y="2675467"/>
                <a:ext cx="220134" cy="3335866"/>
              </a:xfrm>
              <a:prstGeom prst="rect">
                <a:avLst/>
              </a:prstGeom>
              <a:pattFill prst="plaid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317220" y="4994671"/>
                <a:ext cx="211137" cy="3754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775882" y="6307667"/>
                <a:ext cx="752475" cy="870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833033" y="6155267"/>
                <a:ext cx="638175" cy="152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946399" y="4718843"/>
                <a:ext cx="266699" cy="463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658268" y="2749683"/>
                <a:ext cx="576262" cy="727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711977" y="2325425"/>
                <a:ext cx="688182" cy="5659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02528" y="6141509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202528" y="2387335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33294" y="6137010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933294" y="2387335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5400000">
              <a:off x="2148130" y="2612434"/>
              <a:ext cx="1381125" cy="1352551"/>
              <a:chOff x="1650732" y="5282142"/>
              <a:chExt cx="1381125" cy="1352551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650732" y="5282142"/>
                <a:ext cx="1381125" cy="1352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988869" y="5425017"/>
                <a:ext cx="700088" cy="7048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936482" y="5367867"/>
                <a:ext cx="800100" cy="8191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988869" y="5425017"/>
                <a:ext cx="700088" cy="7048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091263" y="5520267"/>
                <a:ext cx="490538" cy="5143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261523" y="5710767"/>
                <a:ext cx="141684" cy="14287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772176" y="6557831"/>
                <a:ext cx="1135856" cy="7686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838851" y="6377517"/>
                <a:ext cx="1000124" cy="1697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849558" y="5982229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849559" y="5379773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720845" y="5379773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720846" y="5982229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5400000">
              <a:off x="1449561" y="3045822"/>
              <a:ext cx="957792" cy="467916"/>
              <a:chOff x="5806271" y="5071991"/>
              <a:chExt cx="957792" cy="467916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5806271" y="5071991"/>
                <a:ext cx="957792" cy="4679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5806271" y="5082524"/>
                <a:ext cx="957792" cy="221290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accent4">
                    <a:lumMod val="75000"/>
                  </a:schemeClr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8411925" y="2788382"/>
              <a:ext cx="416983" cy="957792"/>
              <a:chOff x="6850267" y="4656002"/>
              <a:chExt cx="416983" cy="957792"/>
            </a:xfrm>
          </p:grpSpPr>
          <p:sp>
            <p:nvSpPr>
              <p:cNvPr id="191" name="Rectangle 190"/>
              <p:cNvSpPr/>
              <p:nvPr/>
            </p:nvSpPr>
            <p:spPr>
              <a:xfrm rot="16200000">
                <a:off x="6739671" y="4942821"/>
                <a:ext cx="638175" cy="41698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/>
              <p:nvPr/>
            </p:nvSpPr>
            <p:spPr>
              <a:xfrm rot="16200000">
                <a:off x="6722346" y="5068890"/>
                <a:ext cx="957792" cy="1320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6619947" y="5062545"/>
                <a:ext cx="638175" cy="17753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4">
                    <a:lumMod val="75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1" name="Group 320"/>
          <p:cNvGrpSpPr/>
          <p:nvPr/>
        </p:nvGrpSpPr>
        <p:grpSpPr>
          <a:xfrm>
            <a:off x="5527727" y="323850"/>
            <a:ext cx="1593165" cy="6193701"/>
            <a:chOff x="6900641" y="-393011"/>
            <a:chExt cx="2130310" cy="7812762"/>
          </a:xfrm>
        </p:grpSpPr>
        <p:grpSp>
          <p:nvGrpSpPr>
            <p:cNvPr id="282" name="Group 281"/>
            <p:cNvGrpSpPr/>
            <p:nvPr/>
          </p:nvGrpSpPr>
          <p:grpSpPr>
            <a:xfrm rot="10800000" flipH="1">
              <a:off x="6900641" y="323921"/>
              <a:ext cx="1026255" cy="880716"/>
              <a:chOff x="7260694" y="3331369"/>
              <a:chExt cx="987956" cy="880716"/>
            </a:xfrm>
          </p:grpSpPr>
          <p:sp>
            <p:nvSpPr>
              <p:cNvPr id="283" name="Flowchart: Direct Access Storage 282"/>
              <p:cNvSpPr/>
              <p:nvPr/>
            </p:nvSpPr>
            <p:spPr>
              <a:xfrm>
                <a:off x="7260694" y="3410266"/>
                <a:ext cx="966270" cy="713052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7400925" y="3331369"/>
                <a:ext cx="847725" cy="880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5400000">
              <a:off x="4233147" y="3515188"/>
              <a:ext cx="7619934" cy="189192"/>
              <a:chOff x="1998530" y="5370284"/>
              <a:chExt cx="7619934" cy="189192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7670801" y="5370284"/>
                <a:ext cx="266699" cy="116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998530" y="5486436"/>
                <a:ext cx="7619934" cy="7304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9" name="Straight Connector 208"/>
              <p:cNvCxnSpPr>
                <a:cxnSpLocks/>
              </p:cNvCxnSpPr>
              <p:nvPr/>
            </p:nvCxnSpPr>
            <p:spPr>
              <a:xfrm>
                <a:off x="7283948" y="5486435"/>
                <a:ext cx="0" cy="73041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cxnSpLocks/>
              </p:cNvCxnSpPr>
              <p:nvPr/>
            </p:nvCxnSpPr>
            <p:spPr>
              <a:xfrm>
                <a:off x="7412535" y="5486435"/>
                <a:ext cx="0" cy="73041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cxnSpLocks/>
              </p:cNvCxnSpPr>
              <p:nvPr/>
            </p:nvCxnSpPr>
            <p:spPr>
              <a:xfrm>
                <a:off x="7850684" y="5486435"/>
                <a:ext cx="0" cy="73041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/>
          </p:nvGrpSpPr>
          <p:grpSpPr>
            <a:xfrm>
              <a:off x="8183333" y="1746284"/>
              <a:ext cx="253058" cy="4284792"/>
              <a:chOff x="6803580" y="1567596"/>
              <a:chExt cx="253058" cy="4284792"/>
            </a:xfrm>
          </p:grpSpPr>
          <p:sp>
            <p:nvSpPr>
              <p:cNvPr id="265" name="Rectangle 264"/>
              <p:cNvSpPr/>
              <p:nvPr/>
            </p:nvSpPr>
            <p:spPr>
              <a:xfrm flipH="1">
                <a:off x="6896478" y="1567596"/>
                <a:ext cx="47019" cy="53274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 flipH="1">
                <a:off x="6870245" y="3041721"/>
                <a:ext cx="98773" cy="77046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 flipH="1">
                <a:off x="6872967" y="2212254"/>
                <a:ext cx="183671" cy="727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/>
              <p:nvPr/>
            </p:nvSpPr>
            <p:spPr>
              <a:xfrm flipH="1">
                <a:off x="6855471" y="4181414"/>
                <a:ext cx="145366" cy="463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/>
              <p:nvPr/>
            </p:nvSpPr>
            <p:spPr>
              <a:xfrm flipH="1">
                <a:off x="6855471" y="4891822"/>
                <a:ext cx="145366" cy="463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/>
              <p:cNvSpPr/>
              <p:nvPr/>
            </p:nvSpPr>
            <p:spPr>
              <a:xfrm flipH="1">
                <a:off x="6871144" y="1793735"/>
                <a:ext cx="99398" cy="5659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: Rounded Corners 270"/>
              <p:cNvSpPr/>
              <p:nvPr/>
            </p:nvSpPr>
            <p:spPr>
              <a:xfrm flipH="1">
                <a:off x="6803580" y="1792888"/>
                <a:ext cx="69385" cy="4038600"/>
              </a:xfrm>
              <a:prstGeom prst="roundRect">
                <a:avLst>
                  <a:gd name="adj" fmla="val 0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/>
              <p:nvPr/>
            </p:nvSpPr>
            <p:spPr>
              <a:xfrm flipH="1">
                <a:off x="6872967" y="5765340"/>
                <a:ext cx="115242" cy="870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/>
              <p:nvPr/>
            </p:nvSpPr>
            <p:spPr>
              <a:xfrm flipH="1">
                <a:off x="6872967" y="5608709"/>
                <a:ext cx="47019" cy="152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7545257" y="1742838"/>
              <a:ext cx="246061" cy="4284792"/>
              <a:chOff x="6275283" y="1567596"/>
              <a:chExt cx="246061" cy="428479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6385296" y="1567596"/>
                <a:ext cx="45719" cy="53274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: Rounded Corners 255"/>
              <p:cNvSpPr/>
              <p:nvPr/>
            </p:nvSpPr>
            <p:spPr>
              <a:xfrm>
                <a:off x="6453877" y="1792888"/>
                <a:ext cx="67467" cy="4038600"/>
              </a:xfrm>
              <a:prstGeom prst="roundRect">
                <a:avLst>
                  <a:gd name="adj" fmla="val 0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6360480" y="3041721"/>
                <a:ext cx="96042" cy="77046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6329541" y="4181414"/>
                <a:ext cx="141347" cy="463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6329541" y="4891822"/>
                <a:ext cx="141347" cy="463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: Top Corners Rounded 259"/>
              <p:cNvSpPr/>
              <p:nvPr/>
            </p:nvSpPr>
            <p:spPr>
              <a:xfrm rot="16200000">
                <a:off x="6228835" y="5086939"/>
                <a:ext cx="336605" cy="7331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: Top Corners Rounded 260"/>
              <p:cNvSpPr/>
              <p:nvPr/>
            </p:nvSpPr>
            <p:spPr>
              <a:xfrm rot="16200000">
                <a:off x="6228834" y="4376531"/>
                <a:ext cx="336605" cy="7331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6341820" y="5765340"/>
                <a:ext cx="112056" cy="870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6408157" y="5608709"/>
                <a:ext cx="45719" cy="152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6358998" y="1793735"/>
                <a:ext cx="96650" cy="56594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275283" y="2212254"/>
                <a:ext cx="178593" cy="727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: Top Corners Rounded 274"/>
              <p:cNvSpPr/>
              <p:nvPr/>
            </p:nvSpPr>
            <p:spPr>
              <a:xfrm rot="16200000">
                <a:off x="6025125" y="2505172"/>
                <a:ext cx="685800" cy="13396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0800000">
              <a:off x="8042995" y="-92239"/>
              <a:ext cx="987956" cy="1352551"/>
              <a:chOff x="10074187" y="1849906"/>
              <a:chExt cx="987956" cy="135255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074187" y="1911991"/>
                <a:ext cx="987956" cy="880716"/>
                <a:chOff x="7260694" y="3331369"/>
                <a:chExt cx="987956" cy="880716"/>
              </a:xfrm>
            </p:grpSpPr>
            <p:sp>
              <p:nvSpPr>
                <p:cNvPr id="253" name="Flowchart: Direct Access Storage 252"/>
                <p:cNvSpPr/>
                <p:nvPr/>
              </p:nvSpPr>
              <p:spPr>
                <a:xfrm>
                  <a:off x="7260694" y="3410266"/>
                  <a:ext cx="966270" cy="713052"/>
                </a:xfrm>
                <a:prstGeom prst="flowChartMagneticDru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7400925" y="3331369"/>
                  <a:ext cx="847725" cy="8807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76" name="Rectangle 275"/>
              <p:cNvSpPr/>
              <p:nvPr/>
            </p:nvSpPr>
            <p:spPr>
              <a:xfrm>
                <a:off x="10863441" y="1849906"/>
                <a:ext cx="78290" cy="1352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10694372" y="3125595"/>
                <a:ext cx="159806" cy="7686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10808458" y="2944618"/>
                <a:ext cx="45719" cy="1697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10568165" y="1999924"/>
                <a:ext cx="290643" cy="7048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0265682" y="2043978"/>
                <a:ext cx="290643" cy="6024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0186042" y="1931712"/>
                <a:ext cx="71339" cy="8269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0800000">
              <a:off x="7016832" y="-85829"/>
              <a:ext cx="784984" cy="1352551"/>
              <a:chOff x="11113882" y="1849906"/>
              <a:chExt cx="784984" cy="1352551"/>
            </a:xfrm>
          </p:grpSpPr>
          <p:sp>
            <p:nvSpPr>
              <p:cNvPr id="285" name="Rectangle 284"/>
              <p:cNvSpPr/>
              <p:nvPr/>
            </p:nvSpPr>
            <p:spPr>
              <a:xfrm flipH="1">
                <a:off x="11113882" y="1849906"/>
                <a:ext cx="81325" cy="135255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flipH="1">
                <a:off x="11204829" y="3125595"/>
                <a:ext cx="166001" cy="7686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Rectangle 286"/>
              <p:cNvSpPr/>
              <p:nvPr/>
            </p:nvSpPr>
            <p:spPr>
              <a:xfrm flipH="1">
                <a:off x="11204830" y="2944618"/>
                <a:ext cx="47491" cy="1697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Rectangle 287"/>
              <p:cNvSpPr/>
              <p:nvPr/>
            </p:nvSpPr>
            <p:spPr>
              <a:xfrm flipH="1">
                <a:off x="11200019" y="1999924"/>
                <a:ext cx="301910" cy="7048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 flipH="1">
                <a:off x="11514228" y="2043978"/>
                <a:ext cx="301910" cy="6024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 flipH="1">
                <a:off x="11824761" y="1931712"/>
                <a:ext cx="74105" cy="8269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678811" y="-386115"/>
              <a:ext cx="204714" cy="6711169"/>
              <a:chOff x="7678811" y="-386115"/>
              <a:chExt cx="204714" cy="6711169"/>
            </a:xfrm>
          </p:grpSpPr>
          <p:cxnSp>
            <p:nvCxnSpPr>
              <p:cNvPr id="307" name="Straight Connector 306"/>
              <p:cNvCxnSpPr>
                <a:cxnSpLocks/>
              </p:cNvCxnSpPr>
              <p:nvPr/>
            </p:nvCxnSpPr>
            <p:spPr>
              <a:xfrm flipV="1">
                <a:off x="7863344" y="-307973"/>
                <a:ext cx="8844" cy="6557749"/>
              </a:xfrm>
              <a:prstGeom prst="line">
                <a:avLst/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cxnSpLocks/>
              </p:cNvCxnSpPr>
              <p:nvPr/>
            </p:nvCxnSpPr>
            <p:spPr>
              <a:xfrm flipV="1">
                <a:off x="7684321" y="-307975"/>
                <a:ext cx="1103" cy="222146"/>
              </a:xfrm>
              <a:prstGeom prst="line">
                <a:avLst/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Freeform: Shape 305"/>
              <p:cNvSpPr/>
              <p:nvPr/>
            </p:nvSpPr>
            <p:spPr>
              <a:xfrm>
                <a:off x="7678811" y="-386115"/>
                <a:ext cx="204714" cy="85619"/>
              </a:xfrm>
              <a:custGeom>
                <a:avLst/>
                <a:gdLst>
                  <a:gd name="connsiteX0" fmla="*/ 0 w 304800"/>
                  <a:gd name="connsiteY0" fmla="*/ 63500 h 63500"/>
                  <a:gd name="connsiteX1" fmla="*/ 155575 w 304800"/>
                  <a:gd name="connsiteY1" fmla="*/ 0 h 63500"/>
                  <a:gd name="connsiteX2" fmla="*/ 304800 w 304800"/>
                  <a:gd name="connsiteY2" fmla="*/ 63500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" h="63500">
                    <a:moveTo>
                      <a:pt x="0" y="63500"/>
                    </a:moveTo>
                    <a:cubicBezTo>
                      <a:pt x="52387" y="31750"/>
                      <a:pt x="104775" y="0"/>
                      <a:pt x="155575" y="0"/>
                    </a:cubicBezTo>
                    <a:cubicBezTo>
                      <a:pt x="206375" y="0"/>
                      <a:pt x="279400" y="50271"/>
                      <a:pt x="304800" y="6350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1" name="Straight Connector 310"/>
              <p:cNvCxnSpPr>
                <a:cxnSpLocks/>
              </p:cNvCxnSpPr>
              <p:nvPr/>
            </p:nvCxnSpPr>
            <p:spPr>
              <a:xfrm flipV="1">
                <a:off x="7696055" y="6027630"/>
                <a:ext cx="1103" cy="222146"/>
              </a:xfrm>
              <a:prstGeom prst="line">
                <a:avLst/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Freeform: Shape 312"/>
              <p:cNvSpPr/>
              <p:nvPr/>
            </p:nvSpPr>
            <p:spPr>
              <a:xfrm flipV="1">
                <a:off x="7693845" y="6241537"/>
                <a:ext cx="169499" cy="83517"/>
              </a:xfrm>
              <a:custGeom>
                <a:avLst/>
                <a:gdLst>
                  <a:gd name="connsiteX0" fmla="*/ 0 w 304800"/>
                  <a:gd name="connsiteY0" fmla="*/ 63500 h 63500"/>
                  <a:gd name="connsiteX1" fmla="*/ 155575 w 304800"/>
                  <a:gd name="connsiteY1" fmla="*/ 0 h 63500"/>
                  <a:gd name="connsiteX2" fmla="*/ 304800 w 304800"/>
                  <a:gd name="connsiteY2" fmla="*/ 63500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" h="63500">
                    <a:moveTo>
                      <a:pt x="0" y="63500"/>
                    </a:moveTo>
                    <a:cubicBezTo>
                      <a:pt x="52387" y="31750"/>
                      <a:pt x="104775" y="0"/>
                      <a:pt x="155575" y="0"/>
                    </a:cubicBezTo>
                    <a:cubicBezTo>
                      <a:pt x="206375" y="0"/>
                      <a:pt x="279400" y="50271"/>
                      <a:pt x="304800" y="6350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flipH="1">
              <a:off x="8082957" y="-393011"/>
              <a:ext cx="210735" cy="6711169"/>
              <a:chOff x="7678811" y="-386115"/>
              <a:chExt cx="204714" cy="6711169"/>
            </a:xfrm>
          </p:grpSpPr>
          <p:cxnSp>
            <p:nvCxnSpPr>
              <p:cNvPr id="316" name="Straight Connector 315"/>
              <p:cNvCxnSpPr>
                <a:cxnSpLocks/>
              </p:cNvCxnSpPr>
              <p:nvPr/>
            </p:nvCxnSpPr>
            <p:spPr>
              <a:xfrm flipV="1">
                <a:off x="7863344" y="-307973"/>
                <a:ext cx="8844" cy="6557749"/>
              </a:xfrm>
              <a:prstGeom prst="line">
                <a:avLst/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>
                <a:cxnSpLocks/>
              </p:cNvCxnSpPr>
              <p:nvPr/>
            </p:nvCxnSpPr>
            <p:spPr>
              <a:xfrm flipV="1">
                <a:off x="7684321" y="-307975"/>
                <a:ext cx="1103" cy="222146"/>
              </a:xfrm>
              <a:prstGeom prst="line">
                <a:avLst/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Freeform: Shape 317"/>
              <p:cNvSpPr/>
              <p:nvPr/>
            </p:nvSpPr>
            <p:spPr>
              <a:xfrm>
                <a:off x="7678811" y="-386115"/>
                <a:ext cx="204714" cy="85619"/>
              </a:xfrm>
              <a:custGeom>
                <a:avLst/>
                <a:gdLst>
                  <a:gd name="connsiteX0" fmla="*/ 0 w 304800"/>
                  <a:gd name="connsiteY0" fmla="*/ 63500 h 63500"/>
                  <a:gd name="connsiteX1" fmla="*/ 155575 w 304800"/>
                  <a:gd name="connsiteY1" fmla="*/ 0 h 63500"/>
                  <a:gd name="connsiteX2" fmla="*/ 304800 w 304800"/>
                  <a:gd name="connsiteY2" fmla="*/ 63500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" h="63500">
                    <a:moveTo>
                      <a:pt x="0" y="63500"/>
                    </a:moveTo>
                    <a:cubicBezTo>
                      <a:pt x="52387" y="31750"/>
                      <a:pt x="104775" y="0"/>
                      <a:pt x="155575" y="0"/>
                    </a:cubicBezTo>
                    <a:cubicBezTo>
                      <a:pt x="206375" y="0"/>
                      <a:pt x="279400" y="50271"/>
                      <a:pt x="304800" y="6350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9" name="Straight Connector 318"/>
              <p:cNvCxnSpPr>
                <a:cxnSpLocks/>
              </p:cNvCxnSpPr>
              <p:nvPr/>
            </p:nvCxnSpPr>
            <p:spPr>
              <a:xfrm flipV="1">
                <a:off x="7696055" y="6027630"/>
                <a:ext cx="1103" cy="222146"/>
              </a:xfrm>
              <a:prstGeom prst="line">
                <a:avLst/>
              </a:prstGeom>
              <a:ln w="317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: Shape 319"/>
              <p:cNvSpPr/>
              <p:nvPr/>
            </p:nvSpPr>
            <p:spPr>
              <a:xfrm flipV="1">
                <a:off x="7693845" y="6241537"/>
                <a:ext cx="169499" cy="83517"/>
              </a:xfrm>
              <a:custGeom>
                <a:avLst/>
                <a:gdLst>
                  <a:gd name="connsiteX0" fmla="*/ 0 w 304800"/>
                  <a:gd name="connsiteY0" fmla="*/ 63500 h 63500"/>
                  <a:gd name="connsiteX1" fmla="*/ 155575 w 304800"/>
                  <a:gd name="connsiteY1" fmla="*/ 0 h 63500"/>
                  <a:gd name="connsiteX2" fmla="*/ 304800 w 304800"/>
                  <a:gd name="connsiteY2" fmla="*/ 63500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" h="63500">
                    <a:moveTo>
                      <a:pt x="0" y="63500"/>
                    </a:moveTo>
                    <a:cubicBezTo>
                      <a:pt x="52387" y="31750"/>
                      <a:pt x="104775" y="0"/>
                      <a:pt x="155575" y="0"/>
                    </a:cubicBezTo>
                    <a:cubicBezTo>
                      <a:pt x="206375" y="0"/>
                      <a:pt x="279400" y="50271"/>
                      <a:pt x="304800" y="6350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6" name="Rectangle 295"/>
            <p:cNvSpPr/>
            <p:nvPr/>
          </p:nvSpPr>
          <p:spPr>
            <a:xfrm>
              <a:off x="7814516" y="1125740"/>
              <a:ext cx="125080" cy="72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814516" y="487968"/>
              <a:ext cx="125080" cy="72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029606" y="1132149"/>
              <a:ext cx="125080" cy="72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8029606" y="486494"/>
              <a:ext cx="125080" cy="72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800240" y="2049745"/>
              <a:ext cx="155421" cy="106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016155" y="2049745"/>
              <a:ext cx="155421" cy="106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800240" y="5862745"/>
              <a:ext cx="155421" cy="106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016155" y="5862745"/>
              <a:ext cx="155421" cy="106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21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(Bluetooth connection)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config</a:t>
            </a:r>
          </a:p>
          <a:p>
            <a:pPr lvl="1"/>
            <a:r>
              <a:rPr lang="en-GB" dirty="0"/>
              <a:t>reference line</a:t>
            </a:r>
          </a:p>
          <a:p>
            <a:pPr lvl="1"/>
            <a:r>
              <a:rPr lang="en-GB" dirty="0"/>
              <a:t>left, top, size, </a:t>
            </a:r>
            <a:r>
              <a:rPr lang="en-GB" dirty="0" err="1"/>
              <a:t>fov</a:t>
            </a:r>
            <a:endParaRPr lang="en-GB" dirty="0"/>
          </a:p>
          <a:p>
            <a:r>
              <a:rPr lang="en-GB" dirty="0"/>
              <a:t>Functional:</a:t>
            </a:r>
          </a:p>
          <a:p>
            <a:pPr lvl="1"/>
            <a:r>
              <a:rPr lang="en-GB" dirty="0"/>
              <a:t>Take single photo</a:t>
            </a:r>
          </a:p>
          <a:p>
            <a:pPr lvl="1"/>
            <a:r>
              <a:rPr lang="en-GB" dirty="0"/>
              <a:t>Time lapse</a:t>
            </a:r>
          </a:p>
          <a:p>
            <a:pPr lvl="1"/>
            <a:r>
              <a:rPr lang="en-GB" dirty="0"/>
              <a:t>Video (process mapping afterwards)</a:t>
            </a:r>
          </a:p>
          <a:p>
            <a:pPr lvl="1"/>
            <a:r>
              <a:rPr lang="en-GB" dirty="0"/>
              <a:t>download the image</a:t>
            </a:r>
          </a:p>
          <a:p>
            <a:r>
              <a:rPr lang="en-GB" dirty="0"/>
              <a:t>View: </a:t>
            </a:r>
          </a:p>
          <a:p>
            <a:pPr lvl="1"/>
            <a:r>
              <a:rPr lang="en-GB" dirty="0"/>
              <a:t>Normal sphere image view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09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Load/delete sphere image</a:t>
            </a:r>
          </a:p>
          <a:p>
            <a:r>
              <a:rPr lang="en-GB" dirty="0"/>
              <a:t>Normal view</a:t>
            </a:r>
          </a:p>
          <a:p>
            <a:r>
              <a:rPr lang="en-GB" dirty="0"/>
              <a:t>VR 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1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7802296" y="2449420"/>
            <a:ext cx="987956" cy="880716"/>
            <a:chOff x="7260694" y="3331369"/>
            <a:chExt cx="987956" cy="880716"/>
          </a:xfrm>
        </p:grpSpPr>
        <p:sp>
          <p:nvSpPr>
            <p:cNvPr id="86" name="Flowchart: Direct Access Storage 85"/>
            <p:cNvSpPr/>
            <p:nvPr/>
          </p:nvSpPr>
          <p:spPr>
            <a:xfrm>
              <a:off x="7260694" y="3410266"/>
              <a:ext cx="966270" cy="71305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00925" y="3331369"/>
              <a:ext cx="847725" cy="880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113405" y="2105025"/>
            <a:ext cx="45719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730983" y="2105025"/>
            <a:ext cx="650126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Material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1467" y="2319867"/>
            <a:ext cx="1989666" cy="4038600"/>
          </a:xfrm>
          <a:prstGeom prst="roundRect">
            <a:avLst>
              <a:gd name="adj" fmla="val 432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36220" y="3579150"/>
            <a:ext cx="762000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946400" y="5429251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78467" y="2675467"/>
            <a:ext cx="220134" cy="3335866"/>
          </a:xfrm>
          <a:prstGeom prst="rect">
            <a:avLst/>
          </a:prstGeom>
          <a:pattFill prst="pla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17220" y="4994671"/>
            <a:ext cx="211137" cy="37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775882" y="6307667"/>
            <a:ext cx="752475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33033" y="6155267"/>
            <a:ext cx="63817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946399" y="4718843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658268" y="2749683"/>
            <a:ext cx="576262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711977" y="2325425"/>
            <a:ext cx="688182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631320" y="1487317"/>
            <a:ext cx="10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 zero 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91450" y="2387335"/>
            <a:ext cx="1381125" cy="1352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029587" y="2530210"/>
            <a:ext cx="700088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77200" y="2473060"/>
            <a:ext cx="800100" cy="819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029587" y="2530210"/>
            <a:ext cx="700088" cy="704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131981" y="2625460"/>
            <a:ext cx="490538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302241" y="2815960"/>
            <a:ext cx="141684" cy="1428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812894" y="3663024"/>
            <a:ext cx="1135856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879569" y="3482710"/>
            <a:ext cx="1000124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890276" y="3087422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890277" y="2484966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761563" y="2484966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61564" y="3087422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696478" y="4123318"/>
            <a:ext cx="638175" cy="416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536668" y="4540301"/>
            <a:ext cx="957792" cy="1189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696478" y="4123318"/>
            <a:ext cx="638175" cy="177535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accent4">
                <a:lumMod val="7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072575" y="4252566"/>
            <a:ext cx="957792" cy="1189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072575" y="4263100"/>
            <a:ext cx="957792" cy="22129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accent4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1202528" y="6141509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202528" y="2387335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2933294" y="6137010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2933294" y="2387335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/>
          <p:cNvSpPr/>
          <p:nvPr/>
        </p:nvSpPr>
        <p:spPr>
          <a:xfrm>
            <a:off x="4181986" y="2330317"/>
            <a:ext cx="67467" cy="4038600"/>
          </a:xfrm>
          <a:prstGeom prst="roundRec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088589" y="3579150"/>
            <a:ext cx="96042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4057650" y="4718843"/>
            <a:ext cx="141347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4057650" y="5429251"/>
            <a:ext cx="141347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Top Corners Rounded 60"/>
          <p:cNvSpPr/>
          <p:nvPr/>
        </p:nvSpPr>
        <p:spPr>
          <a:xfrm rot="16200000">
            <a:off x="3956944" y="5624368"/>
            <a:ext cx="336605" cy="7331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Top Corners Rounded 61"/>
          <p:cNvSpPr/>
          <p:nvPr/>
        </p:nvSpPr>
        <p:spPr>
          <a:xfrm rot="16200000">
            <a:off x="3956943" y="4913960"/>
            <a:ext cx="336605" cy="7331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4069929" y="6302769"/>
            <a:ext cx="112056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4136266" y="6146138"/>
            <a:ext cx="45719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4087107" y="2331164"/>
            <a:ext cx="96650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flipH="1">
            <a:off x="4624587" y="2105025"/>
            <a:ext cx="47019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flipH="1">
            <a:off x="4598354" y="3579150"/>
            <a:ext cx="98773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flipH="1">
            <a:off x="4601076" y="2749683"/>
            <a:ext cx="183671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 flipH="1">
            <a:off x="4583580" y="4718843"/>
            <a:ext cx="145366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 flipH="1">
            <a:off x="4583580" y="5429251"/>
            <a:ext cx="145366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 flipH="1">
            <a:off x="4599253" y="2331164"/>
            <a:ext cx="99398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/>
          <p:cNvSpPr/>
          <p:nvPr/>
        </p:nvSpPr>
        <p:spPr>
          <a:xfrm flipH="1">
            <a:off x="4531689" y="2330317"/>
            <a:ext cx="69385" cy="4038600"/>
          </a:xfrm>
          <a:prstGeom prst="roundRec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 flipH="1">
            <a:off x="4601076" y="6302769"/>
            <a:ext cx="115242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 flipH="1">
            <a:off x="4601076" y="6146138"/>
            <a:ext cx="47019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003392" y="2749683"/>
            <a:ext cx="178593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Top Corners Rounded 57"/>
          <p:cNvSpPr/>
          <p:nvPr/>
        </p:nvSpPr>
        <p:spPr>
          <a:xfrm rot="16200000">
            <a:off x="3753234" y="3042601"/>
            <a:ext cx="685800" cy="13396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8591550" y="2387335"/>
            <a:ext cx="78290" cy="1352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8422481" y="3663024"/>
            <a:ext cx="159806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8536567" y="3482047"/>
            <a:ext cx="45719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8296274" y="2537353"/>
            <a:ext cx="290643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993791" y="2581407"/>
            <a:ext cx="290643" cy="602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914151" y="2469141"/>
            <a:ext cx="71339" cy="826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 flipH="1">
            <a:off x="8716911" y="2449420"/>
            <a:ext cx="1026255" cy="880716"/>
            <a:chOff x="7260694" y="3331369"/>
            <a:chExt cx="987956" cy="880716"/>
          </a:xfrm>
        </p:grpSpPr>
        <p:sp>
          <p:nvSpPr>
            <p:cNvPr id="90" name="Flowchart: Direct Access Storage 89"/>
            <p:cNvSpPr/>
            <p:nvPr/>
          </p:nvSpPr>
          <p:spPr>
            <a:xfrm>
              <a:off x="7260694" y="3410266"/>
              <a:ext cx="966270" cy="71305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00925" y="3331369"/>
              <a:ext cx="847725" cy="880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Rectangle 91"/>
          <p:cNvSpPr/>
          <p:nvPr/>
        </p:nvSpPr>
        <p:spPr>
          <a:xfrm flipH="1">
            <a:off x="8841991" y="2387335"/>
            <a:ext cx="81325" cy="1352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 flipH="1">
            <a:off x="8932938" y="3663024"/>
            <a:ext cx="166001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 flipH="1">
            <a:off x="8932939" y="3482047"/>
            <a:ext cx="47491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 flipH="1">
            <a:off x="8928128" y="2537353"/>
            <a:ext cx="30191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 flipH="1">
            <a:off x="9242337" y="2581407"/>
            <a:ext cx="301910" cy="602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flipH="1">
            <a:off x="9552870" y="2469141"/>
            <a:ext cx="74105" cy="826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9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/>
          <p:cNvSpPr/>
          <p:nvPr/>
        </p:nvSpPr>
        <p:spPr>
          <a:xfrm rot="16200000">
            <a:off x="8260806" y="3278570"/>
            <a:ext cx="585950" cy="2129366"/>
          </a:xfrm>
          <a:prstGeom prst="roundRect">
            <a:avLst>
              <a:gd name="adj" fmla="val 173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/>
          <p:cNvSpPr/>
          <p:nvPr/>
        </p:nvSpPr>
        <p:spPr>
          <a:xfrm>
            <a:off x="1998530" y="2950831"/>
            <a:ext cx="2665877" cy="1381126"/>
          </a:xfrm>
          <a:prstGeom prst="roundRect">
            <a:avLst>
              <a:gd name="adj" fmla="val 701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/>
          <p:cNvSpPr/>
          <p:nvPr/>
        </p:nvSpPr>
        <p:spPr>
          <a:xfrm rot="16200000">
            <a:off x="8260806" y="1874854"/>
            <a:ext cx="585950" cy="2129366"/>
          </a:xfrm>
          <a:prstGeom prst="roundRect">
            <a:avLst>
              <a:gd name="adj" fmla="val 173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/>
          <p:cNvSpPr/>
          <p:nvPr/>
        </p:nvSpPr>
        <p:spPr>
          <a:xfrm rot="16200000">
            <a:off x="4959880" y="1658607"/>
            <a:ext cx="1989666" cy="3965575"/>
          </a:xfrm>
          <a:prstGeom prst="roundRect">
            <a:avLst>
              <a:gd name="adj" fmla="val 432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 rot="16200000">
            <a:off x="8106503" y="4415964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 rot="16200000">
            <a:off x="4352329" y="4415965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 rot="16200000">
            <a:off x="8102004" y="2685198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 rot="16200000">
            <a:off x="4352329" y="2685199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 rot="16200000">
            <a:off x="3248618" y="3023930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 rot="16200000">
            <a:off x="2646162" y="3023929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 rot="16200000">
            <a:off x="2646162" y="4152643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 rot="16200000">
            <a:off x="3248618" y="4152642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670801" y="3409619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 rot="16200000">
            <a:off x="7805208" y="4416360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/>
          <p:cNvSpPr/>
          <p:nvPr/>
        </p:nvSpPr>
        <p:spPr>
          <a:xfrm rot="16200000">
            <a:off x="7805208" y="4270854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 rot="16200000">
            <a:off x="7805208" y="2947519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 rot="16200000">
            <a:off x="7805208" y="2802013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 rot="16200000">
            <a:off x="7232618" y="4416360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/>
          <p:cNvSpPr/>
          <p:nvPr/>
        </p:nvSpPr>
        <p:spPr>
          <a:xfrm rot="16200000">
            <a:off x="7385381" y="4416359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 rot="16200000">
            <a:off x="7232618" y="2802013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/>
          <p:cNvSpPr/>
          <p:nvPr/>
        </p:nvSpPr>
        <p:spPr>
          <a:xfrm rot="16200000">
            <a:off x="7385381" y="2802012"/>
            <a:ext cx="102659" cy="104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>
            <a:stCxn id="51" idx="2"/>
            <a:endCxn id="49" idx="6"/>
          </p:cNvCxnSpPr>
          <p:nvPr/>
        </p:nvCxnSpPr>
        <p:spPr>
          <a:xfrm>
            <a:off x="7283948" y="2905730"/>
            <a:ext cx="0" cy="151168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2"/>
            <a:endCxn id="50" idx="6"/>
          </p:cNvCxnSpPr>
          <p:nvPr/>
        </p:nvCxnSpPr>
        <p:spPr>
          <a:xfrm>
            <a:off x="7436711" y="2905729"/>
            <a:ext cx="0" cy="1511688"/>
          </a:xfrm>
          <a:prstGeom prst="line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stCxn id="44" idx="2"/>
            <a:endCxn id="46" idx="0"/>
          </p:cNvCxnSpPr>
          <p:nvPr/>
        </p:nvCxnSpPr>
        <p:spPr>
          <a:xfrm rot="5400000">
            <a:off x="7579115" y="4098205"/>
            <a:ext cx="450072" cy="1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stCxn id="44" idx="0"/>
            <a:endCxn id="47" idx="0"/>
          </p:cNvCxnSpPr>
          <p:nvPr/>
        </p:nvCxnSpPr>
        <p:spPr>
          <a:xfrm rot="16200000" flipV="1">
            <a:off x="7599295" y="3204762"/>
            <a:ext cx="409713" cy="1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stCxn id="44" idx="1"/>
            <a:endCxn id="48" idx="0"/>
          </p:cNvCxnSpPr>
          <p:nvPr/>
        </p:nvCxnSpPr>
        <p:spPr>
          <a:xfrm rot="10800000" flipH="1">
            <a:off x="7670800" y="2854400"/>
            <a:ext cx="133349" cy="786994"/>
          </a:xfrm>
          <a:prstGeom prst="bentConnector3">
            <a:avLst>
              <a:gd name="adj1" fmla="val -71429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cxnSpLocks/>
            <a:stCxn id="44" idx="1"/>
            <a:endCxn id="45" idx="0"/>
          </p:cNvCxnSpPr>
          <p:nvPr/>
        </p:nvCxnSpPr>
        <p:spPr>
          <a:xfrm rot="10800000" flipH="1" flipV="1">
            <a:off x="7670800" y="3641393"/>
            <a:ext cx="133349" cy="827353"/>
          </a:xfrm>
          <a:prstGeom prst="bentConnector3">
            <a:avLst>
              <a:gd name="adj1" fmla="val -71429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rot="16200000">
            <a:off x="8384579" y="4246629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 rot="16200000">
            <a:off x="8714022" y="4254904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 rot="16200000">
            <a:off x="8384580" y="2854972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 rot="16200000">
            <a:off x="8714023" y="2863247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9115998" y="4293404"/>
            <a:ext cx="502466" cy="9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9115998" y="2892222"/>
            <a:ext cx="502466" cy="93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670801" y="5370284"/>
            <a:ext cx="266699" cy="1161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998530" y="5486436"/>
            <a:ext cx="7619934" cy="73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7283948" y="5486435"/>
            <a:ext cx="0" cy="730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7412535" y="5486435"/>
            <a:ext cx="0" cy="730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7850684" y="5486435"/>
            <a:ext cx="0" cy="730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3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4099" y="1100436"/>
            <a:ext cx="7619935" cy="1989666"/>
            <a:chOff x="2065071" y="2293877"/>
            <a:chExt cx="7619935" cy="1989666"/>
          </a:xfrm>
        </p:grpSpPr>
        <p:grpSp>
          <p:nvGrpSpPr>
            <p:cNvPr id="5" name="Group 4"/>
            <p:cNvGrpSpPr/>
            <p:nvPr/>
          </p:nvGrpSpPr>
          <p:grpSpPr>
            <a:xfrm>
              <a:off x="2065071" y="2293877"/>
              <a:ext cx="7619934" cy="1989666"/>
              <a:chOff x="2065071" y="2293877"/>
              <a:chExt cx="7619934" cy="1989666"/>
            </a:xfrm>
          </p:grpSpPr>
          <p:sp>
            <p:nvSpPr>
              <p:cNvPr id="12" name="Rectangle: Rounded Corners 11"/>
              <p:cNvSpPr/>
              <p:nvPr/>
            </p:nvSpPr>
            <p:spPr>
              <a:xfrm rot="16200000">
                <a:off x="8327347" y="2925885"/>
                <a:ext cx="585950" cy="2129366"/>
              </a:xfrm>
              <a:prstGeom prst="roundRect">
                <a:avLst>
                  <a:gd name="adj" fmla="val 1733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2065071" y="2598146"/>
                <a:ext cx="2665877" cy="1381126"/>
              </a:xfrm>
              <a:prstGeom prst="roundRect">
                <a:avLst>
                  <a:gd name="adj" fmla="val 701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 rot="16200000">
                <a:off x="8327347" y="1522169"/>
                <a:ext cx="585950" cy="2129366"/>
              </a:xfrm>
              <a:prstGeom prst="roundRect">
                <a:avLst>
                  <a:gd name="adj" fmla="val 1733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 rot="16200000">
                <a:off x="5026421" y="1305922"/>
                <a:ext cx="1989666" cy="3965575"/>
              </a:xfrm>
              <a:prstGeom prst="roundRect">
                <a:avLst>
                  <a:gd name="adj" fmla="val 432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rot="16200000">
                <a:off x="8173044" y="4063279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4418870" y="4063280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 rot="16200000">
                <a:off x="8168545" y="2332513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 rot="16200000">
                <a:off x="4418870" y="2332514"/>
                <a:ext cx="167748" cy="1706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 rot="16200000">
                <a:off x="3315159" y="2671245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 rot="16200000">
                <a:off x="2712703" y="2671244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 rot="16200000">
                <a:off x="2712703" y="3799958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 rot="16200000">
                <a:off x="3315159" y="3799957"/>
                <a:ext cx="102659" cy="1047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37342" y="3056934"/>
                <a:ext cx="266699" cy="463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 rot="16200000">
                <a:off x="7871749" y="4063675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 rot="16200000">
                <a:off x="7871749" y="3918169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 rot="16200000">
                <a:off x="7871749" y="2594834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 rot="16200000">
                <a:off x="7871749" y="2449328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 rot="16200000">
                <a:off x="7299159" y="4063675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 rot="16200000">
                <a:off x="7451922" y="4063674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/>
              <p:cNvSpPr/>
              <p:nvPr/>
            </p:nvSpPr>
            <p:spPr>
              <a:xfrm rot="16200000">
                <a:off x="7299159" y="2449328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 rot="16200000">
                <a:off x="7451922" y="2449327"/>
                <a:ext cx="102659" cy="10477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Connector 32"/>
              <p:cNvCxnSpPr>
                <a:stCxn id="31" idx="2"/>
                <a:endCxn id="29" idx="6"/>
              </p:cNvCxnSpPr>
              <p:nvPr/>
            </p:nvCxnSpPr>
            <p:spPr>
              <a:xfrm>
                <a:off x="7350489" y="2553045"/>
                <a:ext cx="0" cy="1511688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2"/>
                <a:endCxn id="30" idx="6"/>
              </p:cNvCxnSpPr>
              <p:nvPr/>
            </p:nvCxnSpPr>
            <p:spPr>
              <a:xfrm>
                <a:off x="7503252" y="2553044"/>
                <a:ext cx="0" cy="1511688"/>
              </a:xfrm>
              <a:prstGeom prst="line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/>
              <p:cNvCxnSpPr>
                <a:stCxn id="24" idx="2"/>
                <a:endCxn id="26" idx="0"/>
              </p:cNvCxnSpPr>
              <p:nvPr/>
            </p:nvCxnSpPr>
            <p:spPr>
              <a:xfrm rot="5400000">
                <a:off x="7645656" y="3745520"/>
                <a:ext cx="450072" cy="1"/>
              </a:xfrm>
              <a:prstGeom prst="bentConnector2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4" idx="0"/>
                <a:endCxn id="27" idx="0"/>
              </p:cNvCxnSpPr>
              <p:nvPr/>
            </p:nvCxnSpPr>
            <p:spPr>
              <a:xfrm rot="16200000" flipV="1">
                <a:off x="7665836" y="2852077"/>
                <a:ext cx="409713" cy="1"/>
              </a:xfrm>
              <a:prstGeom prst="bentConnector2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/>
              <p:cNvCxnSpPr>
                <a:stCxn id="24" idx="1"/>
                <a:endCxn id="28" idx="0"/>
              </p:cNvCxnSpPr>
              <p:nvPr/>
            </p:nvCxnSpPr>
            <p:spPr>
              <a:xfrm rot="10800000" flipH="1">
                <a:off x="7737341" y="2501715"/>
                <a:ext cx="133349" cy="786994"/>
              </a:xfrm>
              <a:prstGeom prst="bentConnector3">
                <a:avLst>
                  <a:gd name="adj1" fmla="val -71429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/>
              <p:cNvCxnSpPr>
                <a:cxnSpLocks/>
                <a:stCxn id="24" idx="1"/>
                <a:endCxn id="25" idx="0"/>
              </p:cNvCxnSpPr>
              <p:nvPr/>
            </p:nvCxnSpPr>
            <p:spPr>
              <a:xfrm rot="10800000" flipH="1" flipV="1">
                <a:off x="7737341" y="3288708"/>
                <a:ext cx="133349" cy="827353"/>
              </a:xfrm>
              <a:prstGeom prst="bentConnector3">
                <a:avLst>
                  <a:gd name="adj1" fmla="val -71429"/>
                </a:avLst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9182540" y="3941969"/>
              <a:ext cx="502466" cy="93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82540" y="2540787"/>
              <a:ext cx="502466" cy="93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8478199" y="3909496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8807642" y="3917771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8478200" y="2508314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 rot="16200000">
              <a:off x="8807643" y="2516589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 38"/>
          <p:cNvSpPr/>
          <p:nvPr/>
        </p:nvSpPr>
        <p:spPr>
          <a:xfrm rot="16200000">
            <a:off x="7842571" y="1655210"/>
            <a:ext cx="957792" cy="8330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 rot="16200000">
            <a:off x="3482640" y="1655210"/>
            <a:ext cx="957792" cy="8330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 rot="16200000">
            <a:off x="4120918" y="1932725"/>
            <a:ext cx="650126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 rot="16200000">
            <a:off x="5373939" y="11146"/>
            <a:ext cx="2083063" cy="4074848"/>
            <a:chOff x="1151467" y="2319867"/>
            <a:chExt cx="2083063" cy="4074848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1151467" y="2319867"/>
              <a:ext cx="1989666" cy="4038600"/>
            </a:xfrm>
            <a:prstGeom prst="roundRect">
              <a:avLst>
                <a:gd name="adj" fmla="val 432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36220" y="3579150"/>
              <a:ext cx="762000" cy="770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46400" y="5429251"/>
              <a:ext cx="266699" cy="463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78467" y="2675467"/>
              <a:ext cx="220134" cy="3335866"/>
            </a:xfrm>
            <a:prstGeom prst="rect">
              <a:avLst/>
            </a:prstGeom>
            <a:pattFill prst="plaid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17220" y="4994671"/>
              <a:ext cx="211137" cy="3754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75882" y="6307667"/>
              <a:ext cx="752475" cy="87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3033" y="6155267"/>
              <a:ext cx="638175" cy="152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46399" y="4718843"/>
              <a:ext cx="266699" cy="463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58268" y="2749683"/>
              <a:ext cx="576262" cy="7276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11977" y="2325425"/>
              <a:ext cx="688182" cy="56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1202528" y="6141509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1202528" y="2387335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2933294" y="6137010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2933294" y="2387335"/>
              <a:ext cx="167748" cy="1706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5400000">
            <a:off x="2177158" y="1418993"/>
            <a:ext cx="1381125" cy="1352551"/>
            <a:chOff x="1650732" y="5282142"/>
            <a:chExt cx="1381125" cy="1352551"/>
          </a:xfrm>
        </p:grpSpPr>
        <p:sp>
          <p:nvSpPr>
            <p:cNvPr id="58" name="Rectangle 57"/>
            <p:cNvSpPr/>
            <p:nvPr/>
          </p:nvSpPr>
          <p:spPr>
            <a:xfrm>
              <a:off x="1650732" y="5282142"/>
              <a:ext cx="1381125" cy="13525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88869" y="5425017"/>
              <a:ext cx="700088" cy="704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936482" y="5367867"/>
              <a:ext cx="800100" cy="81915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1988869" y="5425017"/>
              <a:ext cx="700088" cy="7048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2091263" y="5520267"/>
              <a:ext cx="490538" cy="514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2261523" y="5710767"/>
              <a:ext cx="141684" cy="1428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72176" y="6557831"/>
              <a:ext cx="1135856" cy="76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38851" y="6377517"/>
              <a:ext cx="1000124" cy="169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2849558" y="5982229"/>
              <a:ext cx="102659" cy="1047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2849559" y="5379773"/>
              <a:ext cx="102659" cy="1047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1720845" y="5379773"/>
              <a:ext cx="102659" cy="1047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1720846" y="5982229"/>
              <a:ext cx="102659" cy="1047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 rot="5400000">
            <a:off x="1478589" y="1852381"/>
            <a:ext cx="957792" cy="467916"/>
            <a:chOff x="5806271" y="5071991"/>
            <a:chExt cx="957792" cy="467916"/>
          </a:xfrm>
        </p:grpSpPr>
        <p:sp>
          <p:nvSpPr>
            <p:cNvPr id="71" name="Rectangle 70"/>
            <p:cNvSpPr/>
            <p:nvPr/>
          </p:nvSpPr>
          <p:spPr>
            <a:xfrm>
              <a:off x="5806271" y="5071991"/>
              <a:ext cx="957792" cy="4679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806271" y="5082524"/>
              <a:ext cx="957792" cy="22129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accent4">
                  <a:lumMod val="7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40953" y="1594941"/>
            <a:ext cx="416983" cy="957792"/>
            <a:chOff x="6850267" y="4656002"/>
            <a:chExt cx="416983" cy="957792"/>
          </a:xfrm>
        </p:grpSpPr>
        <p:sp>
          <p:nvSpPr>
            <p:cNvPr id="74" name="Rectangle 73"/>
            <p:cNvSpPr/>
            <p:nvPr/>
          </p:nvSpPr>
          <p:spPr>
            <a:xfrm rot="16200000">
              <a:off x="6739671" y="4942821"/>
              <a:ext cx="638175" cy="4169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6722346" y="5068890"/>
              <a:ext cx="957792" cy="1320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6619947" y="5062545"/>
              <a:ext cx="638175" cy="177535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accent4">
                  <a:lumMod val="75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 flipH="1">
            <a:off x="2545434" y="4814481"/>
            <a:ext cx="1026255" cy="880716"/>
            <a:chOff x="7260694" y="3331369"/>
            <a:chExt cx="987956" cy="880716"/>
          </a:xfrm>
        </p:grpSpPr>
        <p:sp>
          <p:nvSpPr>
            <p:cNvPr id="78" name="Flowchart: Direct Access Storage 77"/>
            <p:cNvSpPr/>
            <p:nvPr/>
          </p:nvSpPr>
          <p:spPr>
            <a:xfrm>
              <a:off x="7260694" y="3410266"/>
              <a:ext cx="966270" cy="71305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00925" y="3331369"/>
              <a:ext cx="847725" cy="880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4099" y="4530897"/>
            <a:ext cx="7619934" cy="189192"/>
            <a:chOff x="1998530" y="5370284"/>
            <a:chExt cx="7619934" cy="189192"/>
          </a:xfrm>
        </p:grpSpPr>
        <p:sp>
          <p:nvSpPr>
            <p:cNvPr id="81" name="Rectangle 80"/>
            <p:cNvSpPr/>
            <p:nvPr/>
          </p:nvSpPr>
          <p:spPr>
            <a:xfrm>
              <a:off x="7670801" y="5370284"/>
              <a:ext cx="266699" cy="1161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98530" y="5486436"/>
              <a:ext cx="7619934" cy="730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/>
            <p:cNvCxnSpPr>
              <a:cxnSpLocks/>
            </p:cNvCxnSpPr>
            <p:nvPr/>
          </p:nvCxnSpPr>
          <p:spPr>
            <a:xfrm>
              <a:off x="7283948" y="5486435"/>
              <a:ext cx="0" cy="73041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7412535" y="5486435"/>
              <a:ext cx="0" cy="73041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7850684" y="5486435"/>
              <a:ext cx="0" cy="73041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16200000">
            <a:off x="6056433" y="2216349"/>
            <a:ext cx="253058" cy="4284792"/>
            <a:chOff x="6803580" y="1567596"/>
            <a:chExt cx="253058" cy="4284792"/>
          </a:xfrm>
        </p:grpSpPr>
        <p:sp>
          <p:nvSpPr>
            <p:cNvPr id="87" name="Rectangle 86"/>
            <p:cNvSpPr/>
            <p:nvPr/>
          </p:nvSpPr>
          <p:spPr>
            <a:xfrm flipH="1">
              <a:off x="6896478" y="1567596"/>
              <a:ext cx="47019" cy="5327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6870245" y="3041721"/>
              <a:ext cx="98773" cy="770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 flipH="1">
              <a:off x="6872967" y="2212254"/>
              <a:ext cx="183671" cy="7276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/>
            <p:cNvSpPr/>
            <p:nvPr/>
          </p:nvSpPr>
          <p:spPr>
            <a:xfrm flipH="1">
              <a:off x="6855471" y="4181414"/>
              <a:ext cx="145366" cy="463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 flipH="1">
              <a:off x="6855471" y="4891822"/>
              <a:ext cx="145366" cy="463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/>
            <p:cNvSpPr/>
            <p:nvPr/>
          </p:nvSpPr>
          <p:spPr>
            <a:xfrm flipH="1">
              <a:off x="6871144" y="1793735"/>
              <a:ext cx="99398" cy="56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: Rounded Corners 92"/>
            <p:cNvSpPr/>
            <p:nvPr/>
          </p:nvSpPr>
          <p:spPr>
            <a:xfrm flipH="1">
              <a:off x="6803580" y="1792888"/>
              <a:ext cx="69385" cy="4038600"/>
            </a:xfrm>
            <a:prstGeom prst="roundRect">
              <a:avLst>
                <a:gd name="adj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6872967" y="5765340"/>
              <a:ext cx="115242" cy="87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6872967" y="5608709"/>
              <a:ext cx="47019" cy="152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 rot="16200000">
            <a:off x="6056486" y="2857923"/>
            <a:ext cx="246061" cy="4284792"/>
            <a:chOff x="6275283" y="1567596"/>
            <a:chExt cx="246061" cy="4284792"/>
          </a:xfrm>
        </p:grpSpPr>
        <p:sp>
          <p:nvSpPr>
            <p:cNvPr id="97" name="Rectangle 96"/>
            <p:cNvSpPr/>
            <p:nvPr/>
          </p:nvSpPr>
          <p:spPr>
            <a:xfrm>
              <a:off x="6385296" y="1567596"/>
              <a:ext cx="45719" cy="5327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: Rounded Corners 97"/>
            <p:cNvSpPr/>
            <p:nvPr/>
          </p:nvSpPr>
          <p:spPr>
            <a:xfrm>
              <a:off x="6453877" y="1792888"/>
              <a:ext cx="67467" cy="4038600"/>
            </a:xfrm>
            <a:prstGeom prst="roundRect">
              <a:avLst>
                <a:gd name="adj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60480" y="3041721"/>
              <a:ext cx="96042" cy="7704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329541" y="4181414"/>
              <a:ext cx="141347" cy="463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329541" y="4891822"/>
              <a:ext cx="141347" cy="463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: Top Corners Rounded 101"/>
            <p:cNvSpPr/>
            <p:nvPr/>
          </p:nvSpPr>
          <p:spPr>
            <a:xfrm rot="16200000">
              <a:off x="6228835" y="5086939"/>
              <a:ext cx="336605" cy="7331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: Top Corners Rounded 102"/>
            <p:cNvSpPr/>
            <p:nvPr/>
          </p:nvSpPr>
          <p:spPr>
            <a:xfrm rot="16200000">
              <a:off x="6228834" y="4376531"/>
              <a:ext cx="336605" cy="73315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41820" y="5765340"/>
              <a:ext cx="112056" cy="870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08157" y="5608709"/>
              <a:ext cx="45719" cy="152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358998" y="1793735"/>
              <a:ext cx="96650" cy="565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275283" y="2212254"/>
              <a:ext cx="178593" cy="7276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Top Corners Rounded 107"/>
            <p:cNvSpPr/>
            <p:nvPr/>
          </p:nvSpPr>
          <p:spPr>
            <a:xfrm rot="16200000">
              <a:off x="6025125" y="2505172"/>
              <a:ext cx="685800" cy="133961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 rot="5400000">
            <a:off x="2384341" y="3455359"/>
            <a:ext cx="987956" cy="1352551"/>
            <a:chOff x="10074187" y="1849906"/>
            <a:chExt cx="987956" cy="13525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10074187" y="1911991"/>
              <a:ext cx="987956" cy="880716"/>
              <a:chOff x="7260694" y="3331369"/>
              <a:chExt cx="987956" cy="880716"/>
            </a:xfrm>
          </p:grpSpPr>
          <p:sp>
            <p:nvSpPr>
              <p:cNvPr id="117" name="Flowchart: Direct Access Storage 116"/>
              <p:cNvSpPr/>
              <p:nvPr/>
            </p:nvSpPr>
            <p:spPr>
              <a:xfrm>
                <a:off x="7260694" y="3410266"/>
                <a:ext cx="966270" cy="713052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400925" y="3331369"/>
                <a:ext cx="847725" cy="880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10863441" y="1849906"/>
              <a:ext cx="78290" cy="13525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694372" y="3125595"/>
              <a:ext cx="159806" cy="76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808458" y="2944618"/>
              <a:ext cx="45719" cy="169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568165" y="1999924"/>
              <a:ext cx="290643" cy="704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5682" y="2043978"/>
              <a:ext cx="290643" cy="6024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86042" y="1931712"/>
              <a:ext cx="71339" cy="8269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 rot="5400000">
            <a:off x="2492237" y="4583008"/>
            <a:ext cx="784984" cy="1352551"/>
            <a:chOff x="11113882" y="1849906"/>
            <a:chExt cx="784984" cy="1352551"/>
          </a:xfrm>
        </p:grpSpPr>
        <p:sp>
          <p:nvSpPr>
            <p:cNvPr id="120" name="Rectangle 119"/>
            <p:cNvSpPr/>
            <p:nvPr/>
          </p:nvSpPr>
          <p:spPr>
            <a:xfrm flipH="1">
              <a:off x="11113882" y="1849906"/>
              <a:ext cx="81325" cy="13525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/>
            <p:cNvSpPr/>
            <p:nvPr/>
          </p:nvSpPr>
          <p:spPr>
            <a:xfrm flipH="1">
              <a:off x="11204829" y="3125595"/>
              <a:ext cx="166001" cy="768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/>
            <p:cNvSpPr/>
            <p:nvPr/>
          </p:nvSpPr>
          <p:spPr>
            <a:xfrm flipH="1">
              <a:off x="11204830" y="2944618"/>
              <a:ext cx="47491" cy="169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11200019" y="1999924"/>
              <a:ext cx="301910" cy="704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11514228" y="2043978"/>
              <a:ext cx="301910" cy="6024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11824761" y="1931712"/>
              <a:ext cx="74105" cy="8269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 rot="16200000">
            <a:off x="5161395" y="1531854"/>
            <a:ext cx="204714" cy="6711169"/>
            <a:chOff x="7678811" y="-386115"/>
            <a:chExt cx="204714" cy="6711169"/>
          </a:xfrm>
        </p:grpSpPr>
        <p:cxnSp>
          <p:nvCxnSpPr>
            <p:cNvPr id="127" name="Straight Connector 126"/>
            <p:cNvCxnSpPr>
              <a:cxnSpLocks/>
            </p:cNvCxnSpPr>
            <p:nvPr/>
          </p:nvCxnSpPr>
          <p:spPr>
            <a:xfrm flipV="1">
              <a:off x="7863344" y="-307973"/>
              <a:ext cx="8844" cy="6557749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cxnSpLocks/>
            </p:cNvCxnSpPr>
            <p:nvPr/>
          </p:nvCxnSpPr>
          <p:spPr>
            <a:xfrm flipV="1">
              <a:off x="7684321" y="-307975"/>
              <a:ext cx="1103" cy="222146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reeform: Shape 128"/>
            <p:cNvSpPr/>
            <p:nvPr/>
          </p:nvSpPr>
          <p:spPr>
            <a:xfrm>
              <a:off x="7678811" y="-386115"/>
              <a:ext cx="204714" cy="85619"/>
            </a:xfrm>
            <a:custGeom>
              <a:avLst/>
              <a:gdLst>
                <a:gd name="connsiteX0" fmla="*/ 0 w 304800"/>
                <a:gd name="connsiteY0" fmla="*/ 63500 h 63500"/>
                <a:gd name="connsiteX1" fmla="*/ 155575 w 304800"/>
                <a:gd name="connsiteY1" fmla="*/ 0 h 63500"/>
                <a:gd name="connsiteX2" fmla="*/ 304800 w 304800"/>
                <a:gd name="connsiteY2" fmla="*/ 6350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3500">
                  <a:moveTo>
                    <a:pt x="0" y="63500"/>
                  </a:moveTo>
                  <a:cubicBezTo>
                    <a:pt x="52387" y="31750"/>
                    <a:pt x="104775" y="0"/>
                    <a:pt x="155575" y="0"/>
                  </a:cubicBezTo>
                  <a:cubicBezTo>
                    <a:pt x="206375" y="0"/>
                    <a:pt x="279400" y="50271"/>
                    <a:pt x="304800" y="63500"/>
                  </a:cubicBezTo>
                </a:path>
              </a:pathLst>
            </a:cu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cxnSpLocks/>
            </p:cNvCxnSpPr>
            <p:nvPr/>
          </p:nvCxnSpPr>
          <p:spPr>
            <a:xfrm flipV="1">
              <a:off x="7696055" y="6027630"/>
              <a:ext cx="1103" cy="222146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: Shape 130"/>
            <p:cNvSpPr/>
            <p:nvPr/>
          </p:nvSpPr>
          <p:spPr>
            <a:xfrm flipV="1">
              <a:off x="7693845" y="6241537"/>
              <a:ext cx="169499" cy="83517"/>
            </a:xfrm>
            <a:custGeom>
              <a:avLst/>
              <a:gdLst>
                <a:gd name="connsiteX0" fmla="*/ 0 w 304800"/>
                <a:gd name="connsiteY0" fmla="*/ 63500 h 63500"/>
                <a:gd name="connsiteX1" fmla="*/ 155575 w 304800"/>
                <a:gd name="connsiteY1" fmla="*/ 0 h 63500"/>
                <a:gd name="connsiteX2" fmla="*/ 304800 w 304800"/>
                <a:gd name="connsiteY2" fmla="*/ 6350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3500">
                  <a:moveTo>
                    <a:pt x="0" y="63500"/>
                  </a:moveTo>
                  <a:cubicBezTo>
                    <a:pt x="52387" y="31750"/>
                    <a:pt x="104775" y="0"/>
                    <a:pt x="155575" y="0"/>
                  </a:cubicBezTo>
                  <a:cubicBezTo>
                    <a:pt x="206375" y="0"/>
                    <a:pt x="279400" y="50271"/>
                    <a:pt x="304800" y="63500"/>
                  </a:cubicBezTo>
                </a:path>
              </a:pathLst>
            </a:cu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/>
          <p:cNvGrpSpPr/>
          <p:nvPr/>
        </p:nvGrpSpPr>
        <p:grpSpPr>
          <a:xfrm rot="16200000" flipH="1">
            <a:off x="5151488" y="1124698"/>
            <a:ext cx="210735" cy="6711169"/>
            <a:chOff x="7678811" y="-386115"/>
            <a:chExt cx="204714" cy="6711169"/>
          </a:xfrm>
        </p:grpSpPr>
        <p:cxnSp>
          <p:nvCxnSpPr>
            <p:cNvPr id="133" name="Straight Connector 132"/>
            <p:cNvCxnSpPr>
              <a:cxnSpLocks/>
            </p:cNvCxnSpPr>
            <p:nvPr/>
          </p:nvCxnSpPr>
          <p:spPr>
            <a:xfrm flipV="1">
              <a:off x="7863344" y="-307973"/>
              <a:ext cx="8844" cy="6557749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cxnSpLocks/>
            </p:cNvCxnSpPr>
            <p:nvPr/>
          </p:nvCxnSpPr>
          <p:spPr>
            <a:xfrm flipV="1">
              <a:off x="7684321" y="-307975"/>
              <a:ext cx="1103" cy="222146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Freeform: Shape 134"/>
            <p:cNvSpPr/>
            <p:nvPr/>
          </p:nvSpPr>
          <p:spPr>
            <a:xfrm>
              <a:off x="7678811" y="-386115"/>
              <a:ext cx="204714" cy="85619"/>
            </a:xfrm>
            <a:custGeom>
              <a:avLst/>
              <a:gdLst>
                <a:gd name="connsiteX0" fmla="*/ 0 w 304800"/>
                <a:gd name="connsiteY0" fmla="*/ 63500 h 63500"/>
                <a:gd name="connsiteX1" fmla="*/ 155575 w 304800"/>
                <a:gd name="connsiteY1" fmla="*/ 0 h 63500"/>
                <a:gd name="connsiteX2" fmla="*/ 304800 w 304800"/>
                <a:gd name="connsiteY2" fmla="*/ 6350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3500">
                  <a:moveTo>
                    <a:pt x="0" y="63500"/>
                  </a:moveTo>
                  <a:cubicBezTo>
                    <a:pt x="52387" y="31750"/>
                    <a:pt x="104775" y="0"/>
                    <a:pt x="155575" y="0"/>
                  </a:cubicBezTo>
                  <a:cubicBezTo>
                    <a:pt x="206375" y="0"/>
                    <a:pt x="279400" y="50271"/>
                    <a:pt x="304800" y="63500"/>
                  </a:cubicBezTo>
                </a:path>
              </a:pathLst>
            </a:cu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6" name="Straight Connector 135"/>
            <p:cNvCxnSpPr>
              <a:cxnSpLocks/>
            </p:cNvCxnSpPr>
            <p:nvPr/>
          </p:nvCxnSpPr>
          <p:spPr>
            <a:xfrm flipV="1">
              <a:off x="7696055" y="6027630"/>
              <a:ext cx="1103" cy="222146"/>
            </a:xfrm>
            <a:prstGeom prst="line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Freeform: Shape 136"/>
            <p:cNvSpPr/>
            <p:nvPr/>
          </p:nvSpPr>
          <p:spPr>
            <a:xfrm flipV="1">
              <a:off x="7693845" y="6241537"/>
              <a:ext cx="169499" cy="83517"/>
            </a:xfrm>
            <a:custGeom>
              <a:avLst/>
              <a:gdLst>
                <a:gd name="connsiteX0" fmla="*/ 0 w 304800"/>
                <a:gd name="connsiteY0" fmla="*/ 63500 h 63500"/>
                <a:gd name="connsiteX1" fmla="*/ 155575 w 304800"/>
                <a:gd name="connsiteY1" fmla="*/ 0 h 63500"/>
                <a:gd name="connsiteX2" fmla="*/ 304800 w 304800"/>
                <a:gd name="connsiteY2" fmla="*/ 6350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3500">
                  <a:moveTo>
                    <a:pt x="0" y="63500"/>
                  </a:moveTo>
                  <a:cubicBezTo>
                    <a:pt x="52387" y="31750"/>
                    <a:pt x="104775" y="0"/>
                    <a:pt x="155575" y="0"/>
                  </a:cubicBezTo>
                  <a:cubicBezTo>
                    <a:pt x="206375" y="0"/>
                    <a:pt x="279400" y="50271"/>
                    <a:pt x="304800" y="63500"/>
                  </a:cubicBezTo>
                </a:path>
              </a:pathLst>
            </a:cu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8" name="Rectangle 137"/>
          <p:cNvSpPr/>
          <p:nvPr/>
        </p:nvSpPr>
        <p:spPr>
          <a:xfrm rot="16200000">
            <a:off x="3393726" y="4755307"/>
            <a:ext cx="125080" cy="7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 rot="16200000">
            <a:off x="2755954" y="4755307"/>
            <a:ext cx="125080" cy="7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 rot="16200000">
            <a:off x="3400135" y="4540217"/>
            <a:ext cx="125080" cy="7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 rot="16200000">
            <a:off x="2754480" y="4540217"/>
            <a:ext cx="125080" cy="7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 rot="16200000">
            <a:off x="4319507" y="4737467"/>
            <a:ext cx="155421" cy="10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 rot="16200000">
            <a:off x="4319507" y="4521552"/>
            <a:ext cx="155421" cy="10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 rot="16200000">
            <a:off x="8132507" y="4737466"/>
            <a:ext cx="155421" cy="10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 rot="16200000">
            <a:off x="8132507" y="4521551"/>
            <a:ext cx="155421" cy="10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58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360 System</vt:lpstr>
      <vt:lpstr>Full model</vt:lpstr>
      <vt:lpstr>Web interface (Bluetooth connection)</vt:lpstr>
      <vt:lpstr>App</vt:lpstr>
      <vt:lpstr>Material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System</dc:title>
  <dc:creator>Peerincle Li</dc:creator>
  <cp:lastModifiedBy>Peerincle Li</cp:lastModifiedBy>
  <cp:revision>95</cp:revision>
  <dcterms:created xsi:type="dcterms:W3CDTF">2017-05-04T13:41:30Z</dcterms:created>
  <dcterms:modified xsi:type="dcterms:W3CDTF">2017-05-04T17:47:10Z</dcterms:modified>
</cp:coreProperties>
</file>