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693AFB-314D-4423-ABFE-216B9C35FE92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9B2DC-3FBA-40D3-AA10-7596B75DB88E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B6014-3C69-4045-AA4C-826928138F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497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B6014-3C69-4045-AA4C-826928138F4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02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2FA6-7EED-4226-BDED-7E525543332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C3EA-E790-406C-83FE-7A08ACC50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31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2FA6-7EED-4226-BDED-7E525543332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C3EA-E790-406C-83FE-7A08ACC50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72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2FA6-7EED-4226-BDED-7E525543332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C3EA-E790-406C-83FE-7A08ACC50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81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2FA6-7EED-4226-BDED-7E525543332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C3EA-E790-406C-83FE-7A08ACC50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66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2FA6-7EED-4226-BDED-7E525543332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C3EA-E790-406C-83FE-7A08ACC50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00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2FA6-7EED-4226-BDED-7E525543332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C3EA-E790-406C-83FE-7A08ACC50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37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2FA6-7EED-4226-BDED-7E525543332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C3EA-E790-406C-83FE-7A08ACC50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40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2FA6-7EED-4226-BDED-7E525543332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C3EA-E790-406C-83FE-7A08ACC50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57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2FA6-7EED-4226-BDED-7E525543332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C3EA-E790-406C-83FE-7A08ACC50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89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2FA6-7EED-4226-BDED-7E525543332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C3EA-E790-406C-83FE-7A08ACC50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99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2FA6-7EED-4226-BDED-7E525543332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C3EA-E790-406C-83FE-7A08ACC50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67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F2FA6-7EED-4226-BDED-7E5255433329}" type="datetimeFigureOut">
              <a:rPr lang="en-GB" smtClean="0"/>
              <a:t>10/05/2017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2C3EA-E790-406C-83FE-7A08ACC50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71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Raspberry 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2334" y="3615660"/>
            <a:ext cx="9144000" cy="1655762"/>
          </a:xfrm>
        </p:spPr>
        <p:txBody>
          <a:bodyPr/>
          <a:lstStyle/>
          <a:p>
            <a:r>
              <a:rPr lang="en-GB" dirty="0"/>
              <a:t>Craig</a:t>
            </a:r>
          </a:p>
        </p:txBody>
      </p:sp>
    </p:spTree>
    <p:extLst>
      <p:ext uri="{BB962C8B-B14F-4D97-AF65-F5344CB8AC3E}">
        <p14:creationId xmlns:p14="http://schemas.microsoft.com/office/powerpoint/2010/main" val="1912609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logo?</a:t>
            </a:r>
          </a:p>
        </p:txBody>
      </p:sp>
      <p:sp>
        <p:nvSpPr>
          <p:cNvPr id="4" name="Oval 3"/>
          <p:cNvSpPr/>
          <p:nvPr/>
        </p:nvSpPr>
        <p:spPr>
          <a:xfrm>
            <a:off x="1041400" y="3716867"/>
            <a:ext cx="347133" cy="7112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340644" y="3763962"/>
            <a:ext cx="152400" cy="472281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603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1119321" y="3763963"/>
            <a:ext cx="269212" cy="59610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1327548" y="3784519"/>
            <a:ext cx="179783" cy="4231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5803900" y="3869267"/>
            <a:ext cx="465931" cy="711200"/>
            <a:chOff x="5803900" y="3869267"/>
            <a:chExt cx="465931" cy="711200"/>
          </a:xfrm>
        </p:grpSpPr>
        <p:sp>
          <p:nvSpPr>
            <p:cNvPr id="8" name="Oval 7"/>
            <p:cNvSpPr/>
            <p:nvPr/>
          </p:nvSpPr>
          <p:spPr>
            <a:xfrm>
              <a:off x="5803900" y="3869267"/>
              <a:ext cx="347133" cy="7112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6103144" y="3916362"/>
              <a:ext cx="152400" cy="47228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603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5881821" y="3916363"/>
              <a:ext cx="269212" cy="5961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6090048" y="3936919"/>
              <a:ext cx="179783" cy="4231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9176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 Zero W</a:t>
            </a:r>
          </a:p>
        </p:txBody>
      </p:sp>
      <p:sp>
        <p:nvSpPr>
          <p:cNvPr id="4" name="Rectangle 3"/>
          <p:cNvSpPr/>
          <p:nvPr/>
        </p:nvSpPr>
        <p:spPr>
          <a:xfrm>
            <a:off x="5231005" y="1690688"/>
            <a:ext cx="45719" cy="5327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848583" y="1690688"/>
            <a:ext cx="650126" cy="5327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/>
          <p:cNvSpPr/>
          <p:nvPr/>
        </p:nvSpPr>
        <p:spPr>
          <a:xfrm>
            <a:off x="2269067" y="1905530"/>
            <a:ext cx="1989666" cy="4038600"/>
          </a:xfrm>
          <a:prstGeom prst="roundRect">
            <a:avLst>
              <a:gd name="adj" fmla="val 4327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053820" y="3164813"/>
            <a:ext cx="762000" cy="770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064000" y="5014914"/>
            <a:ext cx="266699" cy="46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396067" y="2261130"/>
            <a:ext cx="220134" cy="3335866"/>
          </a:xfrm>
          <a:prstGeom prst="rect">
            <a:avLst/>
          </a:prstGeom>
          <a:pattFill prst="plaid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434820" y="4580334"/>
            <a:ext cx="211137" cy="3754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893482" y="5893330"/>
            <a:ext cx="752475" cy="87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950633" y="5740930"/>
            <a:ext cx="638175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063999" y="4304506"/>
            <a:ext cx="266699" cy="46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775868" y="2335346"/>
            <a:ext cx="576262" cy="7276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829577" y="1911088"/>
            <a:ext cx="688182" cy="565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2320128" y="5727172"/>
            <a:ext cx="167748" cy="1706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2320128" y="1972998"/>
            <a:ext cx="167748" cy="1706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4050894" y="5722673"/>
            <a:ext cx="167748" cy="1706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4050894" y="1972998"/>
            <a:ext cx="167748" cy="1706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/>
          <p:cNvSpPr/>
          <p:nvPr/>
        </p:nvSpPr>
        <p:spPr>
          <a:xfrm>
            <a:off x="5299586" y="1915980"/>
            <a:ext cx="67467" cy="4038600"/>
          </a:xfrm>
          <a:prstGeom prst="roundRect">
            <a:avLst>
              <a:gd name="adj" fmla="val 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5206189" y="3164813"/>
            <a:ext cx="96042" cy="770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175250" y="4304506"/>
            <a:ext cx="141347" cy="46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175250" y="5014914"/>
            <a:ext cx="141347" cy="46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Top Corners Rounded 23"/>
          <p:cNvSpPr/>
          <p:nvPr/>
        </p:nvSpPr>
        <p:spPr>
          <a:xfrm rot="16200000">
            <a:off x="5074544" y="5210031"/>
            <a:ext cx="336605" cy="7331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Top Corners Rounded 24"/>
          <p:cNvSpPr/>
          <p:nvPr/>
        </p:nvSpPr>
        <p:spPr>
          <a:xfrm rot="16200000">
            <a:off x="5074543" y="4499623"/>
            <a:ext cx="336605" cy="7331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5187529" y="5888432"/>
            <a:ext cx="112056" cy="87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5253866" y="5731801"/>
            <a:ext cx="45719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5204707" y="1916827"/>
            <a:ext cx="96650" cy="565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 flipH="1">
            <a:off x="5742187" y="1690688"/>
            <a:ext cx="47019" cy="5327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 flipH="1">
            <a:off x="5715954" y="3164813"/>
            <a:ext cx="98773" cy="770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 flipH="1">
            <a:off x="5718676" y="2335346"/>
            <a:ext cx="183671" cy="7276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 flipH="1">
            <a:off x="5701180" y="4304506"/>
            <a:ext cx="145366" cy="46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 flipH="1">
            <a:off x="5701180" y="5014914"/>
            <a:ext cx="145366" cy="46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 flipH="1">
            <a:off x="5716853" y="1916827"/>
            <a:ext cx="99398" cy="565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/>
          <p:cNvSpPr/>
          <p:nvPr/>
        </p:nvSpPr>
        <p:spPr>
          <a:xfrm flipH="1">
            <a:off x="5649289" y="1915980"/>
            <a:ext cx="69385" cy="4038600"/>
          </a:xfrm>
          <a:prstGeom prst="roundRect">
            <a:avLst>
              <a:gd name="adj" fmla="val 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 flipH="1">
            <a:off x="5718676" y="5888432"/>
            <a:ext cx="115242" cy="87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 flipH="1">
            <a:off x="5718676" y="5731801"/>
            <a:ext cx="47019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5120992" y="2335346"/>
            <a:ext cx="178593" cy="7276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: Top Corners Rounded 38"/>
          <p:cNvSpPr/>
          <p:nvPr/>
        </p:nvSpPr>
        <p:spPr>
          <a:xfrm rot="16200000">
            <a:off x="4870834" y="2628264"/>
            <a:ext cx="685800" cy="133961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27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 Zero</a:t>
            </a:r>
          </a:p>
        </p:txBody>
      </p:sp>
      <p:sp>
        <p:nvSpPr>
          <p:cNvPr id="4" name="Rectangle 3"/>
          <p:cNvSpPr/>
          <p:nvPr/>
        </p:nvSpPr>
        <p:spPr>
          <a:xfrm>
            <a:off x="5231005" y="1690688"/>
            <a:ext cx="45719" cy="5327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848583" y="1690688"/>
            <a:ext cx="650126" cy="5327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/>
          <p:cNvSpPr/>
          <p:nvPr/>
        </p:nvSpPr>
        <p:spPr>
          <a:xfrm>
            <a:off x="2269067" y="1905530"/>
            <a:ext cx="1989666" cy="4038600"/>
          </a:xfrm>
          <a:prstGeom prst="roundRect">
            <a:avLst>
              <a:gd name="adj" fmla="val 4327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053820" y="3495013"/>
            <a:ext cx="762000" cy="770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064000" y="5014914"/>
            <a:ext cx="266699" cy="46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396067" y="2261130"/>
            <a:ext cx="220134" cy="3335866"/>
          </a:xfrm>
          <a:prstGeom prst="rect">
            <a:avLst/>
          </a:prstGeom>
          <a:pattFill prst="plaid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893482" y="5893330"/>
            <a:ext cx="752475" cy="87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950633" y="5740930"/>
            <a:ext cx="638175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063999" y="4304506"/>
            <a:ext cx="266699" cy="46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775868" y="2335346"/>
            <a:ext cx="576262" cy="7276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829577" y="1911088"/>
            <a:ext cx="688182" cy="565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2320128" y="5727172"/>
            <a:ext cx="167748" cy="1706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2320128" y="1972998"/>
            <a:ext cx="167748" cy="1706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4050894" y="5722673"/>
            <a:ext cx="167748" cy="1706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4050894" y="1972998"/>
            <a:ext cx="167748" cy="1706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/>
          <p:cNvSpPr/>
          <p:nvPr/>
        </p:nvSpPr>
        <p:spPr>
          <a:xfrm>
            <a:off x="5299586" y="1915980"/>
            <a:ext cx="67467" cy="4038600"/>
          </a:xfrm>
          <a:prstGeom prst="roundRect">
            <a:avLst>
              <a:gd name="adj" fmla="val 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5206189" y="3507713"/>
            <a:ext cx="96042" cy="770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175250" y="4304506"/>
            <a:ext cx="141347" cy="46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175250" y="5014914"/>
            <a:ext cx="141347" cy="46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Top Corners Rounded 23"/>
          <p:cNvSpPr/>
          <p:nvPr/>
        </p:nvSpPr>
        <p:spPr>
          <a:xfrm rot="16200000">
            <a:off x="5074544" y="5210031"/>
            <a:ext cx="336605" cy="7331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Top Corners Rounded 24"/>
          <p:cNvSpPr/>
          <p:nvPr/>
        </p:nvSpPr>
        <p:spPr>
          <a:xfrm rot="16200000">
            <a:off x="5074543" y="4499623"/>
            <a:ext cx="336605" cy="7331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5187529" y="5888432"/>
            <a:ext cx="112056" cy="87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5253866" y="5731801"/>
            <a:ext cx="45719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5204707" y="1916827"/>
            <a:ext cx="96650" cy="565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 flipH="1">
            <a:off x="5742187" y="1690688"/>
            <a:ext cx="47019" cy="5327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 flipH="1">
            <a:off x="5715954" y="3507713"/>
            <a:ext cx="98773" cy="770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 flipH="1">
            <a:off x="5718676" y="2335346"/>
            <a:ext cx="183671" cy="7276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 flipH="1">
            <a:off x="5701180" y="4304506"/>
            <a:ext cx="145366" cy="46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 flipH="1">
            <a:off x="5701180" y="5014914"/>
            <a:ext cx="145366" cy="46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 flipH="1">
            <a:off x="5716853" y="1916827"/>
            <a:ext cx="99398" cy="565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/>
          <p:cNvSpPr/>
          <p:nvPr/>
        </p:nvSpPr>
        <p:spPr>
          <a:xfrm flipH="1">
            <a:off x="5649289" y="1915980"/>
            <a:ext cx="69385" cy="4038600"/>
          </a:xfrm>
          <a:prstGeom prst="roundRect">
            <a:avLst>
              <a:gd name="adj" fmla="val 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 flipH="1">
            <a:off x="5718676" y="5888432"/>
            <a:ext cx="115242" cy="87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 flipH="1">
            <a:off x="5718676" y="5731801"/>
            <a:ext cx="47019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5120992" y="2335346"/>
            <a:ext cx="178593" cy="7276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: Top Corners Rounded 38"/>
          <p:cNvSpPr/>
          <p:nvPr/>
        </p:nvSpPr>
        <p:spPr>
          <a:xfrm rot="16200000">
            <a:off x="4870834" y="2628264"/>
            <a:ext cx="685800" cy="133961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43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 3B</a:t>
            </a:r>
          </a:p>
        </p:txBody>
      </p:sp>
      <p:sp>
        <p:nvSpPr>
          <p:cNvPr id="4" name="Rectangle 3"/>
          <p:cNvSpPr/>
          <p:nvPr/>
        </p:nvSpPr>
        <p:spPr>
          <a:xfrm>
            <a:off x="1301723" y="1690688"/>
            <a:ext cx="650126" cy="5327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/>
          <p:cNvSpPr/>
          <p:nvPr/>
        </p:nvSpPr>
        <p:spPr>
          <a:xfrm>
            <a:off x="722206" y="1905530"/>
            <a:ext cx="4004733" cy="4038600"/>
          </a:xfrm>
          <a:prstGeom prst="roundRect">
            <a:avLst>
              <a:gd name="adj" fmla="val 4327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506960" y="3495013"/>
            <a:ext cx="762000" cy="770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517140" y="5014914"/>
            <a:ext cx="266699" cy="46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49207" y="2261130"/>
            <a:ext cx="220134" cy="3335866"/>
          </a:xfrm>
          <a:prstGeom prst="rect">
            <a:avLst/>
          </a:prstGeom>
          <a:pattFill prst="plaid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346622" y="5893330"/>
            <a:ext cx="752475" cy="87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403773" y="5740930"/>
            <a:ext cx="638175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517139" y="4304506"/>
            <a:ext cx="266699" cy="46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229008" y="2335346"/>
            <a:ext cx="576262" cy="7276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282717" y="1911088"/>
            <a:ext cx="688182" cy="565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798668" y="5727172"/>
            <a:ext cx="167748" cy="1706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798668" y="1972998"/>
            <a:ext cx="167748" cy="1706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2504034" y="5722673"/>
            <a:ext cx="167748" cy="1706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4484842" y="1977100"/>
            <a:ext cx="167748" cy="1706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4484842" y="5722672"/>
            <a:ext cx="167748" cy="1706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65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Camera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3850" y="3123935"/>
            <a:ext cx="1381125" cy="13525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751320" y="3333683"/>
            <a:ext cx="483658" cy="4955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25294" y="4399624"/>
            <a:ext cx="1135856" cy="768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491969" y="4219310"/>
            <a:ext cx="1000124" cy="1697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4502676" y="3824022"/>
            <a:ext cx="102659" cy="10477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4502677" y="3221566"/>
            <a:ext cx="102659" cy="10477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3373963" y="3221566"/>
            <a:ext cx="102659" cy="10477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3373964" y="3824022"/>
            <a:ext cx="102659" cy="10477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6203950" y="3123935"/>
            <a:ext cx="78290" cy="13525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6034881" y="4399624"/>
            <a:ext cx="159806" cy="768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6148967" y="4218647"/>
            <a:ext cx="45719" cy="1697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 flipH="1">
            <a:off x="6454391" y="3123935"/>
            <a:ext cx="81325" cy="13525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 flipH="1">
            <a:off x="6545338" y="4399624"/>
            <a:ext cx="166001" cy="768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 flipH="1">
            <a:off x="6545339" y="4218647"/>
            <a:ext cx="47491" cy="1697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 flipH="1">
            <a:off x="6540528" y="3333683"/>
            <a:ext cx="52302" cy="4903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867202" y="3443220"/>
            <a:ext cx="252413" cy="2667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3969171" y="35581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6150100" y="3333683"/>
            <a:ext cx="50350" cy="4903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16378" y="3443219"/>
            <a:ext cx="45719" cy="2667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580925" y="3443219"/>
            <a:ext cx="45719" cy="2667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37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Camera With Len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414696" y="3186020"/>
            <a:ext cx="987956" cy="880716"/>
            <a:chOff x="7260694" y="3331369"/>
            <a:chExt cx="987956" cy="880716"/>
          </a:xfrm>
        </p:grpSpPr>
        <p:sp>
          <p:nvSpPr>
            <p:cNvPr id="5" name="Flowchart: Direct Access Storage 4"/>
            <p:cNvSpPr/>
            <p:nvPr/>
          </p:nvSpPr>
          <p:spPr>
            <a:xfrm>
              <a:off x="7260694" y="3410266"/>
              <a:ext cx="966270" cy="71305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400925" y="3331369"/>
              <a:ext cx="847725" cy="8807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Rectangle 6"/>
          <p:cNvSpPr/>
          <p:nvPr/>
        </p:nvSpPr>
        <p:spPr>
          <a:xfrm>
            <a:off x="3303850" y="3123935"/>
            <a:ext cx="1381125" cy="13525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641987" y="3266810"/>
            <a:ext cx="700088" cy="704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589600" y="3209660"/>
            <a:ext cx="800100" cy="8191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3641987" y="3266810"/>
            <a:ext cx="700088" cy="7048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744381" y="3362060"/>
            <a:ext cx="490538" cy="514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914641" y="3552560"/>
            <a:ext cx="141684" cy="14287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425294" y="4399624"/>
            <a:ext cx="1135856" cy="768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491969" y="4219310"/>
            <a:ext cx="1000124" cy="1697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4502676" y="3824022"/>
            <a:ext cx="102659" cy="104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4502677" y="3221566"/>
            <a:ext cx="102659" cy="104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3373963" y="3221566"/>
            <a:ext cx="102659" cy="104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3373964" y="3824022"/>
            <a:ext cx="102659" cy="104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6203950" y="3123935"/>
            <a:ext cx="78290" cy="13525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6034881" y="4399624"/>
            <a:ext cx="159806" cy="768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6148967" y="4218647"/>
            <a:ext cx="45719" cy="1697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908674" y="3273953"/>
            <a:ext cx="290643" cy="704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606191" y="3318007"/>
            <a:ext cx="290643" cy="6024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26551" y="3205741"/>
            <a:ext cx="71339" cy="8269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 flipH="1">
            <a:off x="6329311" y="3186020"/>
            <a:ext cx="1026255" cy="880716"/>
            <a:chOff x="7260694" y="3331369"/>
            <a:chExt cx="987956" cy="880716"/>
          </a:xfrm>
        </p:grpSpPr>
        <p:sp>
          <p:nvSpPr>
            <p:cNvPr id="26" name="Flowchart: Direct Access Storage 25"/>
            <p:cNvSpPr/>
            <p:nvPr/>
          </p:nvSpPr>
          <p:spPr>
            <a:xfrm>
              <a:off x="7260694" y="3410266"/>
              <a:ext cx="966270" cy="713052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400925" y="3331369"/>
              <a:ext cx="847725" cy="8807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8" name="Rectangle 27"/>
          <p:cNvSpPr/>
          <p:nvPr/>
        </p:nvSpPr>
        <p:spPr>
          <a:xfrm flipH="1">
            <a:off x="6454391" y="3123935"/>
            <a:ext cx="81325" cy="13525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 flipH="1">
            <a:off x="6545338" y="4399624"/>
            <a:ext cx="166001" cy="768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 flipH="1">
            <a:off x="6545339" y="4218647"/>
            <a:ext cx="47491" cy="1697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 flipH="1">
            <a:off x="6540528" y="3273953"/>
            <a:ext cx="301910" cy="704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flipH="1">
            <a:off x="6854737" y="3318007"/>
            <a:ext cx="301910" cy="6024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 flipH="1">
            <a:off x="7165270" y="3205741"/>
            <a:ext cx="74105" cy="8269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24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</Words>
  <Application>Microsoft Office PowerPoint</Application>
  <PresentationFormat>Widescreen</PresentationFormat>
  <Paragraphs>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Raspberry Pi</vt:lpstr>
      <vt:lpstr>logo?</vt:lpstr>
      <vt:lpstr>Pi Zero W</vt:lpstr>
      <vt:lpstr>Pi Zero</vt:lpstr>
      <vt:lpstr>Pi 3B</vt:lpstr>
      <vt:lpstr>Camera</vt:lpstr>
      <vt:lpstr>Camera With 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</dc:title>
  <dc:creator>Peerincle Li</dc:creator>
  <cp:lastModifiedBy>Peerincle Li</cp:lastModifiedBy>
  <cp:revision>20</cp:revision>
  <dcterms:created xsi:type="dcterms:W3CDTF">2017-05-10T16:34:27Z</dcterms:created>
  <dcterms:modified xsi:type="dcterms:W3CDTF">2017-05-10T16:57:32Z</dcterms:modified>
</cp:coreProperties>
</file>