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0AA10-71F0-4C4C-A8B8-5CC79FDC3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EC0854-E100-4F57-AC7E-787BE8B98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4E76BB-6D4D-4C86-8FFE-18DCF8AE7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2AC76-C39D-4FC5-B097-6DF55BC88E24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992C65-C0D7-4746-8515-2C2760891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0A36C1-9F96-4DB2-9BAD-739C5AE4C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75FD-7A69-4B6F-B4FC-3DE2598D5B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755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DEAA8E-8ABC-4853-8C93-E6654739D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A55609-3D59-431E-8552-A75FFEE3D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3D7980-7E54-4443-A4BE-582A37FC9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2AC76-C39D-4FC5-B097-6DF55BC88E24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88D100-CF57-45F9-8217-3539105F2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83D54A-E514-448D-96F8-AA9BB7AD5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75FD-7A69-4B6F-B4FC-3DE2598D5B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33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4CFB90-C21A-4CA8-86CD-BCCD4D7FFF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D5A509-CC00-468B-9BDE-16FC5069B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D39399-E645-472C-8D1E-606642F5A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2AC76-C39D-4FC5-B097-6DF55BC88E24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407FEA-734C-4999-8142-BA377C4B0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84A293-4B52-486C-BEAF-E0DBD6265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75FD-7A69-4B6F-B4FC-3DE2598D5B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986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1DAD3C-0645-41BD-B56A-D6036ED52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7BBF63-2389-4A5E-95D2-9F650DFB4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08EE1A-E4BC-4936-B09B-101FCB616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2AC76-C39D-4FC5-B097-6DF55BC88E24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0A05F8-55C7-4F69-948C-E7815A35F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5608A1-86E0-44D2-8917-249A23E76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75FD-7A69-4B6F-B4FC-3DE2598D5B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70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23A1D-CC7E-4FD4-BE18-B57EE9DB1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2B79C9-F5FE-406A-9DD8-EF9388B08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F15AAA-0D44-4AE4-9C5C-8B2D63356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2AC76-C39D-4FC5-B097-6DF55BC88E24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AA94A2-7081-4BEA-A616-E88821FBD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6831CC-2EED-4E27-8DCC-33F61C1CC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75FD-7A69-4B6F-B4FC-3DE2598D5B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703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1871A-AF7C-4E72-9FB5-15F063DDA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F36741-BDF2-4052-A944-C5B108E2F6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299CBD-51E7-46AA-A835-75CA8E195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A6C352-0265-4A84-891E-0F4BD81B9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2AC76-C39D-4FC5-B097-6DF55BC88E24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252F54-0BE5-471C-8DC2-D87638464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0801B7-AF74-47A2-A7A3-649C918F5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75FD-7A69-4B6F-B4FC-3DE2598D5B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213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5E4E9-310F-45EC-9145-AFF35EF58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5ED4A8-2F76-46B1-8BBE-D48D9BDDC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D85F6A-A5AA-4610-8CCC-A2540A9A0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11084D-BF7D-4BC1-AD31-5535FC6E9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F9561A-7B54-43F8-A4CD-352C6380A3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904B16-1A31-447F-A146-DC9B3DA53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2AC76-C39D-4FC5-B097-6DF55BC88E24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078AB0-6B74-4C1B-A757-776F77946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4C2E87-EB8F-475F-B7D0-39177FD19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75FD-7A69-4B6F-B4FC-3DE2598D5B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273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A6970-9DEF-4BAD-A435-4107A19C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7EE3E2-4375-45E1-AFC0-0B4E48F16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2AC76-C39D-4FC5-B097-6DF55BC88E24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F36187-19D7-430B-809A-1D4AA7231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C1E361-CF8C-4102-96F0-FE29BB575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75FD-7A69-4B6F-B4FC-3DE2598D5B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19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AB0A15-4074-4799-88AA-FCC7C9284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2AC76-C39D-4FC5-B097-6DF55BC88E24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801D04-CC48-4539-AC76-53C5313CF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9C7F61-8591-4348-9D57-59A2FA582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75FD-7A69-4B6F-B4FC-3DE2598D5B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66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509A7C-45DD-47A6-A5F9-BDEF8D0B3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FB2D01-370C-4E51-8244-5E41DFC28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AA7277-EF02-4275-853D-D89DBFF47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539DB0-1924-47EF-8913-A25A2488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2AC76-C39D-4FC5-B097-6DF55BC88E24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838FE9-A65C-4DDC-9151-4577D787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96051D-1374-4C49-A699-CAB9E3B72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75FD-7A69-4B6F-B4FC-3DE2598D5B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38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4964D-C372-45C4-B126-CAECA2661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485ED0-50A4-40E8-B8C6-36E31214D5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BE93B6-7EDE-4C57-B016-B7830400C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F015E1-F3BA-41A8-B413-AD7B4562C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2AC76-C39D-4FC5-B097-6DF55BC88E24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0D4B1D-BE4E-46BF-B27C-50701A6D9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0A5339-79AD-4D62-9FB0-52DA3AFA9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75FD-7A69-4B6F-B4FC-3DE2598D5B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31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D8B029-D16B-4253-A8B0-BFD07D9B3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5DAC8C-49F6-4CFA-924E-555D173BB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C72FC1-4EB6-4BC9-B34F-446C1DCF9A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2AC76-C39D-4FC5-B097-6DF55BC88E24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FC51CD-EB1C-419E-92DB-4495AE5B9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2DB302-37B3-4444-94E1-EF248768E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075FD-7A69-4B6F-B4FC-3DE2598D5B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42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A6F1E-A5CB-40EB-889C-7A49C815B1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아무튼수호자</a:t>
            </a:r>
            <a:r>
              <a:rPr lang="ko-KR" altLang="en-US" dirty="0"/>
              <a:t> 맵 기획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9F6C32-831A-4DBB-A13A-0B73C94BE2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048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>
            <a:extLst>
              <a:ext uri="{FF2B5EF4-FFF2-40B4-BE49-F238E27FC236}">
                <a16:creationId xmlns:a16="http://schemas.microsoft.com/office/drawing/2014/main" id="{CB0CA8A1-38E5-424C-9414-E4C291F68EF5}"/>
              </a:ext>
            </a:extLst>
          </p:cNvPr>
          <p:cNvSpPr/>
          <p:nvPr/>
        </p:nvSpPr>
        <p:spPr>
          <a:xfrm>
            <a:off x="4919684" y="4494185"/>
            <a:ext cx="1560028" cy="51833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용암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5923676-8609-4495-8EA3-59BAE65EA029}"/>
              </a:ext>
            </a:extLst>
          </p:cNvPr>
          <p:cNvSpPr/>
          <p:nvPr/>
        </p:nvSpPr>
        <p:spPr>
          <a:xfrm>
            <a:off x="0" y="0"/>
            <a:ext cx="6480000" cy="597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291204-527F-4DAC-AFBC-4B4AD97841CA}"/>
              </a:ext>
            </a:extLst>
          </p:cNvPr>
          <p:cNvSpPr/>
          <p:nvPr/>
        </p:nvSpPr>
        <p:spPr>
          <a:xfrm>
            <a:off x="2808000" y="2556000"/>
            <a:ext cx="864000" cy="864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베이스</a:t>
            </a:r>
            <a:endParaRPr lang="en-US" altLang="ko-KR" sz="1200" dirty="0"/>
          </a:p>
          <a:p>
            <a:pPr algn="ctr"/>
            <a:r>
              <a:rPr lang="ko-KR" altLang="en-US" sz="1200" dirty="0"/>
              <a:t>캠프</a:t>
            </a:r>
            <a:endParaRPr lang="en-US" altLang="ko-KR" sz="1200" dirty="0"/>
          </a:p>
          <a:p>
            <a:pPr algn="ctr"/>
            <a:r>
              <a:rPr lang="en-US" altLang="ko-KR" sz="1200" dirty="0"/>
              <a:t>[93, 93]</a:t>
            </a:r>
          </a:p>
          <a:p>
            <a:pPr algn="ctr"/>
            <a:r>
              <a:rPr lang="en-US" altLang="ko-KR" sz="1200" dirty="0"/>
              <a:t>(12x12)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DA60B04-2B61-45FD-AEC6-460CABFB900B}"/>
              </a:ext>
            </a:extLst>
          </p:cNvPr>
          <p:cNvSpPr/>
          <p:nvPr/>
        </p:nvSpPr>
        <p:spPr>
          <a:xfrm>
            <a:off x="501428" y="289578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9D9747-098A-4830-B587-576F5F74DD14}"/>
              </a:ext>
            </a:extLst>
          </p:cNvPr>
          <p:cNvSpPr txBox="1"/>
          <p:nvPr/>
        </p:nvSpPr>
        <p:spPr>
          <a:xfrm>
            <a:off x="78348" y="492954"/>
            <a:ext cx="1026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던전</a:t>
            </a:r>
            <a:endParaRPr lang="en-US" altLang="ko-KR" sz="1400" dirty="0"/>
          </a:p>
          <a:p>
            <a:pPr algn="ctr"/>
            <a:r>
              <a:rPr lang="en-US" altLang="ko-KR" sz="1400" dirty="0"/>
              <a:t>[12,10]</a:t>
            </a:r>
          </a:p>
          <a:p>
            <a:pPr algn="ctr"/>
            <a:r>
              <a:rPr lang="en-US" altLang="ko-KR" sz="1400" dirty="0"/>
              <a:t>(3x3)</a:t>
            </a:r>
            <a:endParaRPr lang="ko-KR" altLang="en-US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F2874B9-83AC-4FF4-9018-CFC7CA36BF33}"/>
              </a:ext>
            </a:extLst>
          </p:cNvPr>
          <p:cNvSpPr txBox="1"/>
          <p:nvPr/>
        </p:nvSpPr>
        <p:spPr>
          <a:xfrm>
            <a:off x="7223760" y="289578"/>
            <a:ext cx="3078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맵 크기 </a:t>
            </a:r>
            <a:r>
              <a:rPr lang="en-US" altLang="ko-KR" dirty="0"/>
              <a:t>(200x200) </a:t>
            </a:r>
          </a:p>
          <a:p>
            <a:r>
              <a:rPr lang="en-US" altLang="ko-KR" dirty="0"/>
              <a:t>x:0~199 y: 0~199</a:t>
            </a:r>
            <a:endParaRPr lang="ko-KR" altLang="en-US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A4638BE2-C68C-45C1-9104-5D336803AC76}"/>
              </a:ext>
            </a:extLst>
          </p:cNvPr>
          <p:cNvSpPr/>
          <p:nvPr/>
        </p:nvSpPr>
        <p:spPr>
          <a:xfrm>
            <a:off x="2209016" y="758248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7492F71-01DD-459A-A5D7-F1C365796926}"/>
              </a:ext>
            </a:extLst>
          </p:cNvPr>
          <p:cNvSpPr txBox="1"/>
          <p:nvPr/>
        </p:nvSpPr>
        <p:spPr>
          <a:xfrm>
            <a:off x="1781840" y="983061"/>
            <a:ext cx="1026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던전</a:t>
            </a:r>
            <a:endParaRPr lang="en-US" altLang="ko-KR" sz="1400" dirty="0"/>
          </a:p>
          <a:p>
            <a:pPr algn="ctr"/>
            <a:r>
              <a:rPr lang="en-US" altLang="ko-KR" sz="1400" dirty="0"/>
              <a:t>[69,30]</a:t>
            </a:r>
          </a:p>
          <a:p>
            <a:pPr algn="ctr"/>
            <a:r>
              <a:rPr lang="en-US" altLang="ko-KR" sz="1400" dirty="0"/>
              <a:t>(2x2)</a:t>
            </a:r>
            <a:endParaRPr lang="ko-KR" altLang="en-US" sz="1400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63B86EF4-8BD8-44FC-B7A5-EC9CFD82B2E4}"/>
              </a:ext>
            </a:extLst>
          </p:cNvPr>
          <p:cNvSpPr/>
          <p:nvPr/>
        </p:nvSpPr>
        <p:spPr>
          <a:xfrm>
            <a:off x="5959364" y="289578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311C4C9-52CE-4FBD-99EF-45C96C350BCE}"/>
              </a:ext>
            </a:extLst>
          </p:cNvPr>
          <p:cNvSpPr txBox="1"/>
          <p:nvPr/>
        </p:nvSpPr>
        <p:spPr>
          <a:xfrm>
            <a:off x="5532188" y="514391"/>
            <a:ext cx="1026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던전</a:t>
            </a:r>
            <a:endParaRPr lang="en-US" altLang="ko-KR" sz="1400" dirty="0"/>
          </a:p>
          <a:p>
            <a:pPr algn="ctr"/>
            <a:r>
              <a:rPr lang="en-US" altLang="ko-KR" sz="1400" dirty="0"/>
              <a:t>[194,8]</a:t>
            </a:r>
          </a:p>
          <a:p>
            <a:pPr algn="ctr"/>
            <a:r>
              <a:rPr lang="en-US" altLang="ko-KR" sz="1400" dirty="0"/>
              <a:t>(3x3)</a:t>
            </a:r>
            <a:endParaRPr lang="ko-KR" altLang="en-US" sz="1400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63D3BD30-BA87-456B-A00D-06291064ED1D}"/>
              </a:ext>
            </a:extLst>
          </p:cNvPr>
          <p:cNvSpPr/>
          <p:nvPr/>
        </p:nvSpPr>
        <p:spPr>
          <a:xfrm>
            <a:off x="4557228" y="578248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7A07571-596A-41DD-AF4A-C904F769690F}"/>
              </a:ext>
            </a:extLst>
          </p:cNvPr>
          <p:cNvSpPr txBox="1"/>
          <p:nvPr/>
        </p:nvSpPr>
        <p:spPr>
          <a:xfrm>
            <a:off x="4130052" y="803061"/>
            <a:ext cx="1026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던전</a:t>
            </a:r>
            <a:endParaRPr lang="en-US" altLang="ko-KR" sz="1400" dirty="0"/>
          </a:p>
          <a:p>
            <a:pPr algn="ctr"/>
            <a:r>
              <a:rPr lang="en-US" altLang="ko-KR" sz="1400" dirty="0"/>
              <a:t>[140,25]</a:t>
            </a:r>
          </a:p>
          <a:p>
            <a:pPr algn="ctr"/>
            <a:r>
              <a:rPr lang="en-US" altLang="ko-KR" sz="1400" dirty="0"/>
              <a:t>(2x2)</a:t>
            </a:r>
            <a:endParaRPr lang="ko-KR" altLang="en-US" sz="1400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901C07A8-7DF2-4B10-916A-7D947E029293}"/>
              </a:ext>
            </a:extLst>
          </p:cNvPr>
          <p:cNvSpPr/>
          <p:nvPr/>
        </p:nvSpPr>
        <p:spPr>
          <a:xfrm>
            <a:off x="5532188" y="182805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F6E0E48-55D9-4F02-AE4A-274413746A14}"/>
              </a:ext>
            </a:extLst>
          </p:cNvPr>
          <p:cNvSpPr txBox="1"/>
          <p:nvPr/>
        </p:nvSpPr>
        <p:spPr>
          <a:xfrm>
            <a:off x="5105012" y="2052866"/>
            <a:ext cx="1026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던전</a:t>
            </a:r>
            <a:endParaRPr lang="en-US" altLang="ko-KR" sz="1400" dirty="0"/>
          </a:p>
          <a:p>
            <a:pPr algn="ctr"/>
            <a:r>
              <a:rPr lang="en-US" altLang="ko-KR" sz="1400" dirty="0"/>
              <a:t>[179,60]</a:t>
            </a:r>
          </a:p>
          <a:p>
            <a:pPr algn="ctr"/>
            <a:r>
              <a:rPr lang="en-US" altLang="ko-KR" sz="1400" dirty="0"/>
              <a:t>(2x2)</a:t>
            </a:r>
            <a:endParaRPr lang="ko-KR" altLang="en-US" sz="1400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0BE2DBC2-2BA6-4196-BB86-CE5A5AC185F5}"/>
              </a:ext>
            </a:extLst>
          </p:cNvPr>
          <p:cNvSpPr/>
          <p:nvPr/>
        </p:nvSpPr>
        <p:spPr>
          <a:xfrm>
            <a:off x="5358700" y="3440451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AAC8C23-05EF-4EAD-B5FC-1C9E46804F74}"/>
              </a:ext>
            </a:extLst>
          </p:cNvPr>
          <p:cNvSpPr txBox="1"/>
          <p:nvPr/>
        </p:nvSpPr>
        <p:spPr>
          <a:xfrm>
            <a:off x="4931524" y="3665264"/>
            <a:ext cx="1026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던전</a:t>
            </a:r>
            <a:endParaRPr lang="en-US" altLang="ko-KR" sz="1400" dirty="0"/>
          </a:p>
          <a:p>
            <a:pPr algn="ctr"/>
            <a:r>
              <a:rPr lang="en-US" altLang="ko-KR" sz="1400" dirty="0"/>
              <a:t>[172,120]</a:t>
            </a:r>
          </a:p>
          <a:p>
            <a:pPr algn="ctr"/>
            <a:r>
              <a:rPr lang="en-US" altLang="ko-KR" sz="1400" dirty="0"/>
              <a:t>(2x2)</a:t>
            </a:r>
            <a:endParaRPr lang="ko-KR" altLang="en-US" sz="1400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5786EE51-B0BA-42D2-B5D5-6B17B436AD36}"/>
              </a:ext>
            </a:extLst>
          </p:cNvPr>
          <p:cNvSpPr/>
          <p:nvPr/>
        </p:nvSpPr>
        <p:spPr>
          <a:xfrm>
            <a:off x="5777684" y="553439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76FB077-9AB3-436E-8F34-65DE4495E5AC}"/>
              </a:ext>
            </a:extLst>
          </p:cNvPr>
          <p:cNvSpPr txBox="1"/>
          <p:nvPr/>
        </p:nvSpPr>
        <p:spPr>
          <a:xfrm>
            <a:off x="5350508" y="5759203"/>
            <a:ext cx="1026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던전</a:t>
            </a:r>
            <a:endParaRPr lang="en-US" altLang="ko-KR" sz="1400" dirty="0"/>
          </a:p>
          <a:p>
            <a:pPr algn="ctr"/>
            <a:r>
              <a:rPr lang="en-US" altLang="ko-KR" sz="1400" dirty="0"/>
              <a:t>[183,191]</a:t>
            </a:r>
          </a:p>
          <a:p>
            <a:pPr algn="ctr"/>
            <a:r>
              <a:rPr lang="en-US" altLang="ko-KR" sz="1400" dirty="0"/>
              <a:t>(3x3)</a:t>
            </a: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1F8BCF74-6C27-46E9-9AE1-085D268714FA}"/>
              </a:ext>
            </a:extLst>
          </p:cNvPr>
          <p:cNvSpPr/>
          <p:nvPr/>
        </p:nvSpPr>
        <p:spPr>
          <a:xfrm>
            <a:off x="4320700" y="500470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E73199-0BB7-4E80-8432-8116BB3DD2AB}"/>
              </a:ext>
            </a:extLst>
          </p:cNvPr>
          <p:cNvSpPr txBox="1"/>
          <p:nvPr/>
        </p:nvSpPr>
        <p:spPr>
          <a:xfrm>
            <a:off x="3893524" y="5229516"/>
            <a:ext cx="1026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던전</a:t>
            </a:r>
            <a:endParaRPr lang="en-US" altLang="ko-KR" sz="1400" dirty="0"/>
          </a:p>
          <a:p>
            <a:pPr algn="ctr"/>
            <a:r>
              <a:rPr lang="en-US" altLang="ko-KR" sz="1400" dirty="0"/>
              <a:t>[130,180]</a:t>
            </a:r>
          </a:p>
          <a:p>
            <a:pPr algn="ctr"/>
            <a:r>
              <a:rPr lang="en-US" altLang="ko-KR" sz="1400" dirty="0"/>
              <a:t>(2x2)</a:t>
            </a:r>
            <a:endParaRPr lang="ko-KR" altLang="en-US" sz="1400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31410334-F5B5-4CAD-A063-A2D79CFAE2BA}"/>
              </a:ext>
            </a:extLst>
          </p:cNvPr>
          <p:cNvSpPr/>
          <p:nvPr/>
        </p:nvSpPr>
        <p:spPr>
          <a:xfrm>
            <a:off x="2299016" y="4773738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6EF91F0-190E-478E-B509-60CABB5E106E}"/>
              </a:ext>
            </a:extLst>
          </p:cNvPr>
          <p:cNvSpPr txBox="1"/>
          <p:nvPr/>
        </p:nvSpPr>
        <p:spPr>
          <a:xfrm>
            <a:off x="1871840" y="4998551"/>
            <a:ext cx="1026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던전</a:t>
            </a:r>
            <a:endParaRPr lang="en-US" altLang="ko-KR" sz="1400" dirty="0"/>
          </a:p>
          <a:p>
            <a:pPr algn="ctr"/>
            <a:r>
              <a:rPr lang="en-US" altLang="ko-KR" sz="1400" dirty="0"/>
              <a:t>[77,170]</a:t>
            </a:r>
          </a:p>
          <a:p>
            <a:pPr algn="ctr"/>
            <a:r>
              <a:rPr lang="en-US" altLang="ko-KR" sz="1400" dirty="0"/>
              <a:t>(2x2)</a:t>
            </a:r>
            <a:endParaRPr lang="ko-KR" altLang="en-US" sz="1400" dirty="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41E0DF20-4E57-446F-BF6B-3CC253E3FA7A}"/>
              </a:ext>
            </a:extLst>
          </p:cNvPr>
          <p:cNvSpPr/>
          <p:nvPr/>
        </p:nvSpPr>
        <p:spPr>
          <a:xfrm>
            <a:off x="498592" y="535439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4411228-D3EF-404F-9AAD-75D9E48EEDD0}"/>
              </a:ext>
            </a:extLst>
          </p:cNvPr>
          <p:cNvSpPr txBox="1"/>
          <p:nvPr/>
        </p:nvSpPr>
        <p:spPr>
          <a:xfrm>
            <a:off x="71416" y="5579203"/>
            <a:ext cx="1026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던전</a:t>
            </a:r>
            <a:endParaRPr lang="en-US" altLang="ko-KR" sz="1400" dirty="0"/>
          </a:p>
          <a:p>
            <a:pPr algn="ctr"/>
            <a:r>
              <a:rPr lang="en-US" altLang="ko-KR" sz="1400" dirty="0"/>
              <a:t>[18, 188]</a:t>
            </a:r>
          </a:p>
          <a:p>
            <a:pPr algn="ctr"/>
            <a:r>
              <a:rPr lang="en-US" altLang="ko-KR" sz="1400" dirty="0"/>
              <a:t>(3x3)</a:t>
            </a:r>
            <a:endParaRPr lang="ko-KR" altLang="en-US" sz="1400" dirty="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845607F9-090A-455D-BB7F-6CC34292F324}"/>
              </a:ext>
            </a:extLst>
          </p:cNvPr>
          <p:cNvSpPr/>
          <p:nvPr/>
        </p:nvSpPr>
        <p:spPr>
          <a:xfrm>
            <a:off x="786316" y="4321545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7AB49AE-2A07-4017-B082-7CD29648E39E}"/>
              </a:ext>
            </a:extLst>
          </p:cNvPr>
          <p:cNvSpPr txBox="1"/>
          <p:nvPr/>
        </p:nvSpPr>
        <p:spPr>
          <a:xfrm>
            <a:off x="359140" y="4546358"/>
            <a:ext cx="1026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던전</a:t>
            </a:r>
            <a:endParaRPr lang="en-US" altLang="ko-KR" sz="1400" dirty="0"/>
          </a:p>
          <a:p>
            <a:pPr algn="ctr"/>
            <a:r>
              <a:rPr lang="en-US" altLang="ko-KR" sz="1400" dirty="0"/>
              <a:t>[20,144]</a:t>
            </a:r>
          </a:p>
          <a:p>
            <a:pPr algn="ctr"/>
            <a:r>
              <a:rPr lang="en-US" altLang="ko-KR" sz="1400" dirty="0"/>
              <a:t>(2x2)</a:t>
            </a:r>
            <a:endParaRPr lang="ko-KR" altLang="en-US" sz="1400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EA4CBBBE-AD83-4B38-8DE4-61F9EBD14755}"/>
              </a:ext>
            </a:extLst>
          </p:cNvPr>
          <p:cNvSpPr/>
          <p:nvPr/>
        </p:nvSpPr>
        <p:spPr>
          <a:xfrm>
            <a:off x="1413788" y="2925552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0FB62FD-AE10-4E2B-A54B-DBB4535F8A1A}"/>
              </a:ext>
            </a:extLst>
          </p:cNvPr>
          <p:cNvSpPr txBox="1"/>
          <p:nvPr/>
        </p:nvSpPr>
        <p:spPr>
          <a:xfrm>
            <a:off x="986612" y="3150365"/>
            <a:ext cx="1026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던전</a:t>
            </a:r>
            <a:endParaRPr lang="en-US" altLang="ko-KR" sz="1400" dirty="0"/>
          </a:p>
          <a:p>
            <a:pPr algn="ctr"/>
            <a:r>
              <a:rPr lang="en-US" altLang="ko-KR" sz="1400" dirty="0"/>
              <a:t>[48,99]</a:t>
            </a:r>
          </a:p>
          <a:p>
            <a:pPr algn="ctr"/>
            <a:r>
              <a:rPr lang="en-US" altLang="ko-KR" sz="1400" dirty="0"/>
              <a:t>(2x)</a:t>
            </a:r>
            <a:endParaRPr lang="ko-KR" altLang="en-US" sz="1400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A28E6861-F180-4D37-B971-B2367C20E51A}"/>
              </a:ext>
            </a:extLst>
          </p:cNvPr>
          <p:cNvSpPr/>
          <p:nvPr/>
        </p:nvSpPr>
        <p:spPr>
          <a:xfrm>
            <a:off x="606316" y="1997838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7BAFFDC-9D74-4A1B-B2C5-5B3608D47AC4}"/>
              </a:ext>
            </a:extLst>
          </p:cNvPr>
          <p:cNvSpPr txBox="1"/>
          <p:nvPr/>
        </p:nvSpPr>
        <p:spPr>
          <a:xfrm>
            <a:off x="179140" y="2222651"/>
            <a:ext cx="1026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던전</a:t>
            </a:r>
            <a:endParaRPr lang="en-US" altLang="ko-KR" sz="1400" dirty="0"/>
          </a:p>
          <a:p>
            <a:pPr algn="ctr"/>
            <a:r>
              <a:rPr lang="en-US" altLang="ko-KR" sz="1400" dirty="0"/>
              <a:t>[16,72]</a:t>
            </a:r>
          </a:p>
          <a:p>
            <a:pPr algn="ctr"/>
            <a:r>
              <a:rPr lang="en-US" altLang="ko-KR" sz="1400" dirty="0"/>
              <a:t>(2x2)</a:t>
            </a:r>
            <a:endParaRPr lang="ko-KR" altLang="en-US" sz="14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1640EB9-B39C-48A5-8AC2-A280A767B0EF}"/>
              </a:ext>
            </a:extLst>
          </p:cNvPr>
          <p:cNvSpPr/>
          <p:nvPr/>
        </p:nvSpPr>
        <p:spPr>
          <a:xfrm>
            <a:off x="2898000" y="4443263"/>
            <a:ext cx="1152470" cy="15275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용암</a:t>
            </a:r>
            <a:endParaRPr lang="en-US" altLang="ko-KR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14D9DE3-1F4D-4480-8633-62659A38575C}"/>
              </a:ext>
            </a:extLst>
          </p:cNvPr>
          <p:cNvSpPr/>
          <p:nvPr/>
        </p:nvSpPr>
        <p:spPr>
          <a:xfrm>
            <a:off x="8261" y="3150364"/>
            <a:ext cx="456036" cy="208697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용암</a:t>
            </a:r>
            <a:endParaRPr lang="en-US" altLang="ko-KR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482E43E-6197-4173-BD36-B75F35004548}"/>
              </a:ext>
            </a:extLst>
          </p:cNvPr>
          <p:cNvSpPr/>
          <p:nvPr/>
        </p:nvSpPr>
        <p:spPr>
          <a:xfrm>
            <a:off x="3030751" y="867"/>
            <a:ext cx="456036" cy="92717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용암</a:t>
            </a:r>
            <a:endParaRPr lang="en-US" altLang="ko-KR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0C665E0-FF08-4661-BD1B-91E382A6B395}"/>
              </a:ext>
            </a:extLst>
          </p:cNvPr>
          <p:cNvSpPr/>
          <p:nvPr/>
        </p:nvSpPr>
        <p:spPr>
          <a:xfrm>
            <a:off x="3030751" y="1269905"/>
            <a:ext cx="456036" cy="107812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용암</a:t>
            </a:r>
            <a:endParaRPr lang="en-US" altLang="ko-KR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4E5C581B-762A-4FDC-8289-C263A065C7B5}"/>
              </a:ext>
            </a:extLst>
          </p:cNvPr>
          <p:cNvSpPr/>
          <p:nvPr/>
        </p:nvSpPr>
        <p:spPr>
          <a:xfrm>
            <a:off x="5722610" y="2736220"/>
            <a:ext cx="745472" cy="738664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용암</a:t>
            </a:r>
            <a:endParaRPr lang="en-US" altLang="ko-KR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5BB29F63-DDE8-4031-B418-6A96020E5759}"/>
              </a:ext>
            </a:extLst>
          </p:cNvPr>
          <p:cNvSpPr/>
          <p:nvPr/>
        </p:nvSpPr>
        <p:spPr>
          <a:xfrm>
            <a:off x="1225735" y="1644400"/>
            <a:ext cx="745472" cy="738664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용암</a:t>
            </a:r>
            <a:endParaRPr lang="en-US" altLang="ko-KR" dirty="0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F6645B23-FB1D-487A-86BD-B0710E994D9E}"/>
              </a:ext>
            </a:extLst>
          </p:cNvPr>
          <p:cNvSpPr/>
          <p:nvPr/>
        </p:nvSpPr>
        <p:spPr>
          <a:xfrm>
            <a:off x="2384920" y="2865325"/>
            <a:ext cx="180000" cy="180000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6296399-B3FC-4013-A55D-E07E887A1877}"/>
              </a:ext>
            </a:extLst>
          </p:cNvPr>
          <p:cNvSpPr txBox="1"/>
          <p:nvPr/>
        </p:nvSpPr>
        <p:spPr>
          <a:xfrm>
            <a:off x="1961840" y="3072698"/>
            <a:ext cx="1026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스폰동굴</a:t>
            </a:r>
            <a:r>
              <a:rPr lang="ko-KR" altLang="en-US" sz="1000" dirty="0"/>
              <a:t> </a:t>
            </a:r>
            <a:r>
              <a:rPr lang="en-US" altLang="ko-KR" sz="1000" dirty="0"/>
              <a:t>[75,99]</a:t>
            </a:r>
          </a:p>
          <a:p>
            <a:pPr algn="ctr"/>
            <a:r>
              <a:rPr lang="en-US" altLang="ko-KR" sz="1000" dirty="0"/>
              <a:t>(2x2)</a:t>
            </a:r>
            <a:endParaRPr lang="ko-KR" altLang="en-US" sz="1000" dirty="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3CD5B191-143A-4ED2-A387-07B49637467C}"/>
              </a:ext>
            </a:extLst>
          </p:cNvPr>
          <p:cNvSpPr/>
          <p:nvPr/>
        </p:nvSpPr>
        <p:spPr>
          <a:xfrm>
            <a:off x="3156958" y="3550946"/>
            <a:ext cx="180000" cy="180000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23F8FF9-E8C9-4AFE-BBB5-EC65CF9D7BEF}"/>
              </a:ext>
            </a:extLst>
          </p:cNvPr>
          <p:cNvSpPr txBox="1"/>
          <p:nvPr/>
        </p:nvSpPr>
        <p:spPr>
          <a:xfrm>
            <a:off x="2733878" y="3758319"/>
            <a:ext cx="1026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스폰동굴</a:t>
            </a:r>
            <a:r>
              <a:rPr lang="ko-KR" altLang="en-US" sz="1000" dirty="0"/>
              <a:t> </a:t>
            </a:r>
            <a:r>
              <a:rPr lang="en-US" altLang="ko-KR" sz="1000" dirty="0"/>
              <a:t>[99,123]</a:t>
            </a:r>
          </a:p>
          <a:p>
            <a:pPr algn="ctr"/>
            <a:r>
              <a:rPr lang="en-US" altLang="ko-KR" sz="1000" dirty="0"/>
              <a:t>(2x2)</a:t>
            </a:r>
            <a:endParaRPr lang="ko-KR" altLang="en-US" sz="1000" dirty="0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E33D7CF3-5CD3-4736-ACC2-A39AE5B35F71}"/>
              </a:ext>
            </a:extLst>
          </p:cNvPr>
          <p:cNvSpPr/>
          <p:nvPr/>
        </p:nvSpPr>
        <p:spPr>
          <a:xfrm>
            <a:off x="3912457" y="2865325"/>
            <a:ext cx="180000" cy="180000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4954868-A423-411C-A45E-1C757A242F53}"/>
              </a:ext>
            </a:extLst>
          </p:cNvPr>
          <p:cNvSpPr txBox="1"/>
          <p:nvPr/>
        </p:nvSpPr>
        <p:spPr>
          <a:xfrm>
            <a:off x="3489377" y="3072698"/>
            <a:ext cx="1026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스폰동굴</a:t>
            </a:r>
            <a:r>
              <a:rPr lang="ko-KR" altLang="en-US" sz="1000" dirty="0"/>
              <a:t> </a:t>
            </a:r>
            <a:r>
              <a:rPr lang="en-US" altLang="ko-KR" sz="1000" dirty="0"/>
              <a:t>[123,99]</a:t>
            </a:r>
          </a:p>
          <a:p>
            <a:pPr algn="ctr"/>
            <a:r>
              <a:rPr lang="en-US" altLang="ko-KR" sz="1000" dirty="0"/>
              <a:t>(2x2)</a:t>
            </a:r>
            <a:endParaRPr lang="ko-KR" altLang="en-US" sz="10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459B0D27-F28F-4B12-8FD1-1AB877E1CA58}"/>
              </a:ext>
            </a:extLst>
          </p:cNvPr>
          <p:cNvSpPr/>
          <p:nvPr/>
        </p:nvSpPr>
        <p:spPr>
          <a:xfrm>
            <a:off x="-8807" y="1211487"/>
            <a:ext cx="858566" cy="65408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용암</a:t>
            </a:r>
            <a:endParaRPr lang="en-US" altLang="ko-KR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C9BAF4D-96C9-4AD5-ABF7-77E45597282B}"/>
              </a:ext>
            </a:extLst>
          </p:cNvPr>
          <p:cNvSpPr/>
          <p:nvPr/>
        </p:nvSpPr>
        <p:spPr>
          <a:xfrm>
            <a:off x="1306393" y="4187779"/>
            <a:ext cx="616655" cy="122264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용암</a:t>
            </a:r>
            <a:endParaRPr lang="en-US" altLang="ko-KR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7B5C15A8-F115-4B55-8761-638D45D47D10}"/>
              </a:ext>
            </a:extLst>
          </p:cNvPr>
          <p:cNvSpPr/>
          <p:nvPr/>
        </p:nvSpPr>
        <p:spPr>
          <a:xfrm>
            <a:off x="4080411" y="1605716"/>
            <a:ext cx="1214568" cy="738664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용암</a:t>
            </a:r>
            <a:endParaRPr lang="en-US" altLang="ko-KR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225B5ED-6B5E-468B-B9B9-49F7B38DF452}"/>
              </a:ext>
            </a:extLst>
          </p:cNvPr>
          <p:cNvSpPr txBox="1"/>
          <p:nvPr/>
        </p:nvSpPr>
        <p:spPr>
          <a:xfrm>
            <a:off x="7223760" y="1160324"/>
            <a:ext cx="3078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던전입구 주변 </a:t>
            </a:r>
            <a:r>
              <a:rPr lang="en-US" altLang="ko-KR" dirty="0"/>
              <a:t>3</a:t>
            </a:r>
            <a:r>
              <a:rPr lang="ko-KR" altLang="en-US" dirty="0"/>
              <a:t>면은 벽으로 </a:t>
            </a:r>
            <a:r>
              <a:rPr lang="ko-KR" altLang="en-US" dirty="0" err="1"/>
              <a:t>둘러쌀것</a:t>
            </a:r>
            <a:endParaRPr lang="ko-KR" alt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05D777E-6748-485B-8681-2A0BF80D5711}"/>
              </a:ext>
            </a:extLst>
          </p:cNvPr>
          <p:cNvSpPr txBox="1"/>
          <p:nvPr/>
        </p:nvSpPr>
        <p:spPr>
          <a:xfrm>
            <a:off x="7223760" y="1933997"/>
            <a:ext cx="3078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벽은 따로 표현 안함</a:t>
            </a:r>
            <a:r>
              <a:rPr lang="en-US" altLang="ko-KR" dirty="0"/>
              <a:t>(</a:t>
            </a:r>
            <a:r>
              <a:rPr lang="ko-KR" altLang="en-US" dirty="0"/>
              <a:t>자연스럽게 </a:t>
            </a:r>
            <a:r>
              <a:rPr lang="ko-KR" altLang="en-US" dirty="0" err="1"/>
              <a:t>표현할것</a:t>
            </a:r>
            <a:r>
              <a:rPr lang="en-US" altLang="ko-KR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714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165</Words>
  <Application>Microsoft Office PowerPoint</Application>
  <PresentationFormat>와이드스크린</PresentationFormat>
  <Paragraphs>64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아무튼수호자 맵 기획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아무튼수호자 맵 기획</dc:title>
  <dc:creator>KJS</dc:creator>
  <cp:lastModifiedBy>KJS</cp:lastModifiedBy>
  <cp:revision>25</cp:revision>
  <dcterms:created xsi:type="dcterms:W3CDTF">2019-12-03T04:20:23Z</dcterms:created>
  <dcterms:modified xsi:type="dcterms:W3CDTF">2019-12-03T05:37:56Z</dcterms:modified>
</cp:coreProperties>
</file>