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2AC7-E3D7-4BA6-A9B4-01801D489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A6188-FA13-4714-B3E7-731388E34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93544-3179-44F0-A3DA-5F577C29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EF483-E1B7-49B7-9961-2281187C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ACD0B-90DE-4BA7-AF43-910A7EC3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0A439-8116-40CB-ABA4-7BF42487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2DB9B-FF19-450D-8C5D-FEB60BD2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F9106-A64B-4315-A5F3-6D5B49E6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E7F53-9937-4A92-9779-E456B220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84A49-4DCF-4AED-89B6-1E931C12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4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06E2C4-052F-474B-BE83-8CFF2CC3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749CB-5FF1-4491-931A-B6B56434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9A0A0-E7C7-4088-9242-30B083F4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7831A-1249-4A50-ABD0-3731DCB9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555D6-FE45-4FA9-B93C-EFDBD013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5E63A-EE61-444B-A956-CEF607D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CC4CF-8A2C-48BA-A066-221639B0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B8B4B-0D62-4D48-B883-2369F62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DA932-63DE-4E99-AE8B-43F70265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E49EA-E594-48CC-B5F2-C0758EA3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050F9-6F70-4514-9879-D3FA8396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F39E2-7B96-4979-8D4F-86687877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BA6CC-708F-4235-825D-3C974A9B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3181D-C3B4-430B-9EAA-8F05FF16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F9F56-5C4B-4501-9218-EE31906E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7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4BFCC-33A8-4444-8FE4-2FE506DB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323E8-0D7E-4A0A-85F8-27A663BF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62063-9A4A-4063-9B6C-4BD23C78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31395-5C25-4D2E-87EF-681423C3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1DF6-42DE-4C19-AC6B-B855DF7F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12543-2E0D-402C-9CAB-012DE65B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0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DF795-6F7C-4970-97B5-BF80183B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26BD7-29F0-49C8-BC25-5402D768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A6B59-077F-4E97-9B56-8E6AA0E8A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45458-7121-4474-BDA4-4723834C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53BF3A-F3C7-4640-A354-3ACAEC159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2F17EF-FA3B-4989-B27F-0D6951F1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31949F-922F-4D2E-A76E-816C0C15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7B00C5-4767-4EE9-BFBE-62892931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B7F6-15AB-489B-B2B7-65256DF8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CB6E0-71A1-4DC6-8638-9BA50756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C6C9EA-747D-4205-AC3E-C63CFC7B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9C2C6B-CEE5-4466-91D4-69A210C5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2CC07B-3AE6-4662-9D71-D085CBAE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2591-F746-49A4-94F2-04B27834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31161-65D7-4201-A611-58C16AFD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56FB-DB7D-4D99-9750-BE986F0E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0A82A-5A6D-48E1-9057-FA9D8C66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6D647-CD8A-4CDC-A24D-CD781013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C81C9-EFA7-4573-8C1F-683B9028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67AB3-01D1-4F76-A43E-53D0BDCE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F96F2-75E9-4F93-A8BA-57FCEFEE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FF9BA-B76C-4534-AA63-B2F4B27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17D553-F087-425F-8828-8BC41D604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A6A3B-3FF6-479C-85A1-ADD6397B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AFDEA-AE60-48B9-A48B-1B6A5DF7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8FAF5-1671-4CFC-B874-61D27B0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F0FFC-E05C-48F2-AAED-25343C20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9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2BAC45-27F7-4318-9980-50271B43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31DC0-11F2-4DBE-B79A-65A6C56A3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1109F-64E2-47C8-BA66-B9C3DE837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8DE9-01B8-4B23-B28E-66A0296D8BB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62841-874B-450E-9548-A4A0167CD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3DC93-BB05-4781-A5F7-5DE8CA81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1953-C60C-46AF-88F6-B8654592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nity3d.com/kr/get-unity/downlo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C62EC-F4F2-4DDE-BB12-D3C9E423D0B4}"/>
              </a:ext>
            </a:extLst>
          </p:cNvPr>
          <p:cNvSpPr txBox="1"/>
          <p:nvPr/>
        </p:nvSpPr>
        <p:spPr>
          <a:xfrm>
            <a:off x="176903" y="203200"/>
            <a:ext cx="46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https://unity3d.com/kr/get-unity/download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A8B4DAF-19A8-4332-9E6F-67287527E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" y="825962"/>
            <a:ext cx="10287995" cy="4873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AA0EEB-B9C6-4ED0-98FB-CBADC61BD28B}"/>
              </a:ext>
            </a:extLst>
          </p:cNvPr>
          <p:cNvSpPr txBox="1"/>
          <p:nvPr/>
        </p:nvSpPr>
        <p:spPr>
          <a:xfrm>
            <a:off x="176903" y="5847372"/>
            <a:ext cx="609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 사이트로 들어가 유니티 </a:t>
            </a:r>
            <a:r>
              <a:rPr lang="en-US" altLang="ko-KR" dirty="0"/>
              <a:t>2018.4.12f1</a:t>
            </a:r>
            <a:r>
              <a:rPr lang="ko-KR" altLang="en-US" dirty="0"/>
              <a:t> 을 다운받는다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A70F4-D2DA-4DDE-B86C-2950E439367D}"/>
              </a:ext>
            </a:extLst>
          </p:cNvPr>
          <p:cNvSpPr txBox="1"/>
          <p:nvPr/>
        </p:nvSpPr>
        <p:spPr>
          <a:xfrm>
            <a:off x="176902" y="6234022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유니티 설치 후 파일을 유니티로 실행하면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4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9372D-DBE5-4987-9B3D-81B5E93F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4DC0F-2527-42D1-9059-6EF3D18F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 스마트폰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  <a:r>
              <a:rPr lang="ko-KR" altLang="en-US" dirty="0"/>
              <a:t>에 다운로드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설치를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 </a:t>
            </a:r>
            <a:r>
              <a:rPr lang="ko-KR" altLang="en-US" dirty="0"/>
              <a:t>끝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87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Apk 설치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KJS</dc:creator>
  <cp:lastModifiedBy>KJS</cp:lastModifiedBy>
  <cp:revision>1</cp:revision>
  <dcterms:created xsi:type="dcterms:W3CDTF">2020-02-20T10:57:28Z</dcterms:created>
  <dcterms:modified xsi:type="dcterms:W3CDTF">2020-02-20T11:03:09Z</dcterms:modified>
</cp:coreProperties>
</file>