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FF228-C3EF-4538-B87A-B9553650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C4962-727E-4D22-A908-CDBBE782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403D5-8E74-4937-A4A4-0AF2E1F8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6B049-51F0-4704-8F9B-DBF30FA1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9E8A5-CA94-414E-A5A3-83840F0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00683-DC54-45A1-B85F-548D0EB7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5000AC-9EDC-415B-8047-36B06A93C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AFB02-6506-446C-AAEF-736A3159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0D3993-2FCB-439F-8E92-8E6FC954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18BA5-AE79-4C07-88B8-B47D0AA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5139E1-F70E-40CE-A140-0AAC0B0D8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BC7374-8871-4FBA-9ABF-16A77EFD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5DBDD-BB89-46D6-B980-BFD71F5E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282E-446A-4FAC-BF8E-6EA12175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2228C-B6CF-468B-9FDA-4BE9FCB5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B63D9-76B2-47D5-8600-30CDD657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16F87-8F60-4CD2-A5A2-3F13639D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014C9-55AA-4297-98D9-4C4013B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80C97-3FCE-4CD6-ACE9-61C2585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41AAC-BA0D-466E-9841-D2B61DB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A01BA-52AF-482A-B8CE-67EC957A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35BE6-4F54-4A88-8073-EB2FEBE26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2029C-7350-4D3B-A133-8667A521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A8AEF0-BA51-4D86-AA3A-C5281E9E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0EB269-FB62-40C7-856B-6AABAF8A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59B45-B3D5-4FCE-91CD-9147762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FC16B-9828-4046-827E-84B34B424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CB4505-C252-4388-8C63-ACEBF624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59058-60B5-4369-8E46-19612EAE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C0A01D-48BC-41AD-B683-A4513421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139DE-3DEC-4C5D-9D70-305A7C95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9CFF6-41B9-4DDF-83E1-F1C35C22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5974C-2ADA-43C0-808E-C8CD054E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1904C8-F042-42C7-B82A-710D3576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276F2F-6F89-46E6-B4CE-309023414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05DDFA-D3A9-4CF7-90D0-DDE9D246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84FBFD-3F87-4BB9-9A9C-C598D46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C9BC-B467-4E4F-B1F4-4E4599D2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2EC397-9DF9-463D-80BC-C7CEBF1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38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BAC75-C0DA-4CE8-8792-CF610031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CE145-41A0-4F6B-8577-EF849D55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A7C7-5883-4653-A0E5-2E6507FD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CBA011-E8BA-498A-80B1-E6902F9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4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48C8BF-0EE6-49AE-A3D2-914CE44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56380E-2FFF-44D2-9E92-0A14C166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5B8E7C-1AA7-41AB-933E-B8D61FFC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AF5E4-FC9C-49FB-BB70-92DA9F19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1CAB1-B538-428A-9C65-DB4D37A0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9B435-4D75-4B02-9F98-77F37BE0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31B5D-A08F-4A5D-BBEC-27EF9359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08FA2-B1DC-44C1-99F2-BC0FF680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49126-595F-439F-AE86-A50386A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6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2FE80-8600-4E09-A321-229703E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FB646C-35FF-4F7B-8A60-139906E2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43671D-FB4A-4980-829A-DF6C195D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0F1D4-C861-441B-9CEA-B23D9FC4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DE35A1-7FC2-4BE9-A144-7BAF15AB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A4688-4AD2-4B78-B7B3-E89457BE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0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B501-5139-4E28-AAB2-3D47E754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8DE68-71A7-404B-B392-49A91BFE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221A3-8B5D-4892-B37B-C7F3498D2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9440-3E8B-4672-80FE-5575E530DE4E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66A99-236B-4516-A8D8-5A48851F4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41539-82C4-49A0-8084-2CAF2EA71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2365-1AFA-4BD3-8FCB-A4079E92F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2325F-3670-470D-A81E-E6A115ECE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TimePunch-</a:t>
            </a:r>
            <a:r>
              <a:rPr lang="de-DE" dirty="0" err="1"/>
              <a:t>StackedUI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F6E5B5-C919-4A40-8C0C-0A97BFD79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Designing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intuitiv </a:t>
            </a:r>
            <a:r>
              <a:rPr lang="de-DE" dirty="0" err="1"/>
              <a:t>user</a:t>
            </a:r>
            <a:r>
              <a:rPr lang="de-DE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7274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0187A-D2AA-4EA4-B716-9432F1E7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Stack Navigation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48C779-6698-416E-B52A-8FFE5297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762735"/>
            <a:ext cx="7915275" cy="3810000"/>
          </a:xfrm>
          <a:prstGeom prst="rect">
            <a:avLst/>
          </a:prstGeom>
        </p:spPr>
      </p:pic>
      <p:sp>
        <p:nvSpPr>
          <p:cNvPr id="6" name="Pfeil: gestreift nach rechts 5">
            <a:extLst>
              <a:ext uri="{FF2B5EF4-FFF2-40B4-BE49-F238E27FC236}">
                <a16:creationId xmlns:a16="http://schemas.microsoft.com/office/drawing/2014/main" id="{C1272CDC-0255-46AE-AAD2-9B60557E97F2}"/>
              </a:ext>
            </a:extLst>
          </p:cNvPr>
          <p:cNvSpPr/>
          <p:nvPr/>
        </p:nvSpPr>
        <p:spPr>
          <a:xfrm>
            <a:off x="3076528" y="3351299"/>
            <a:ext cx="1045029" cy="3873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gestreift nach rechts 6">
            <a:extLst>
              <a:ext uri="{FF2B5EF4-FFF2-40B4-BE49-F238E27FC236}">
                <a16:creationId xmlns:a16="http://schemas.microsoft.com/office/drawing/2014/main" id="{1097278C-A78D-4529-8721-501BC2A24FCB}"/>
              </a:ext>
            </a:extLst>
          </p:cNvPr>
          <p:cNvSpPr/>
          <p:nvPr/>
        </p:nvSpPr>
        <p:spPr>
          <a:xfrm rot="10800000">
            <a:off x="3076527" y="3891080"/>
            <a:ext cx="1045029" cy="3873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8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TimePunch-StackedUI</vt:lpstr>
      <vt:lpstr>Simple Stack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TimePunch-StackedUI</dc:title>
  <dc:creator>Gerhard Stephan</dc:creator>
  <cp:lastModifiedBy>Gerhard Stephan</cp:lastModifiedBy>
  <cp:revision>1</cp:revision>
  <dcterms:created xsi:type="dcterms:W3CDTF">2019-03-27T19:55:03Z</dcterms:created>
  <dcterms:modified xsi:type="dcterms:W3CDTF">2019-03-27T20:03:15Z</dcterms:modified>
</cp:coreProperties>
</file>