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B572C7-6C5A-4DA9-BAB2-2A9A80C97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SoloDB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81E92-7FC0-496B-8D10-241BB72EC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Projekt, Avancerad Javaprogrammering</a:t>
            </a:r>
            <a:br>
              <a:rPr lang="sv-SE" dirty="0"/>
            </a:br>
            <a:r>
              <a:rPr lang="sv-SE" dirty="0"/>
              <a:t>Java 19</a:t>
            </a:r>
          </a:p>
        </p:txBody>
      </p:sp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9A293866-E337-42C7-B464-0314CEAA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37" y="1802994"/>
            <a:ext cx="5006863" cy="50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3DF3E6-036A-4D79-8C72-91850339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UPPlägg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2D7BA1-A024-4FE7-BC31-8825CB06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Fokus på att göra det så enkelt som möjligt för applikationsprogrammeraren</a:t>
            </a:r>
          </a:p>
          <a:p>
            <a:r>
              <a:rPr lang="sv-SE" dirty="0"/>
              <a:t>Låda-i-låda – varje lager har hand om funktioner för sin samling</a:t>
            </a:r>
          </a:p>
          <a:p>
            <a:pPr lvl="1"/>
            <a:r>
              <a:rPr lang="sv-SE" dirty="0"/>
              <a:t>Databas innehåller tabeller</a:t>
            </a:r>
          </a:p>
          <a:p>
            <a:pPr lvl="1"/>
            <a:r>
              <a:rPr lang="sv-SE" dirty="0"/>
              <a:t>Tabeller innehåller poster och valideringshanterare</a:t>
            </a:r>
          </a:p>
          <a:p>
            <a:pPr lvl="1"/>
            <a:r>
              <a:rPr lang="sv-SE" dirty="0" err="1"/>
              <a:t>Valideringhanteraren</a:t>
            </a:r>
            <a:r>
              <a:rPr lang="sv-SE" dirty="0"/>
              <a:t> har en samling valideringsfält</a:t>
            </a:r>
          </a:p>
          <a:p>
            <a:pPr lvl="2"/>
            <a:r>
              <a:rPr lang="sv-SE" dirty="0"/>
              <a:t>Annotations används för att skapa valideringsfält</a:t>
            </a:r>
          </a:p>
          <a:p>
            <a:pPr lvl="1"/>
            <a:r>
              <a:rPr lang="sv-SE" dirty="0"/>
              <a:t>Tabeller innehåller även referenser, motreferenser och en publiceringstjänst</a:t>
            </a:r>
          </a:p>
          <a:p>
            <a:pPr lvl="2"/>
            <a:r>
              <a:rPr lang="sv-SE" dirty="0"/>
              <a:t>Även referenserna skapa </a:t>
            </a:r>
            <a:r>
              <a:rPr lang="sv-SE" dirty="0" err="1"/>
              <a:t>m.h.a</a:t>
            </a:r>
            <a:r>
              <a:rPr lang="sv-SE" dirty="0"/>
              <a:t>. annotations</a:t>
            </a:r>
          </a:p>
        </p:txBody>
      </p:sp>
    </p:spTree>
    <p:extLst>
      <p:ext uri="{BB962C8B-B14F-4D97-AF65-F5344CB8AC3E}">
        <p14:creationId xmlns:p14="http://schemas.microsoft.com/office/powerpoint/2010/main" val="7024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9EC2FD-F40A-467D-8FAA-B4062E12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en applikation från början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1AD7C8-9315-45DF-9378-6B0C999C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64077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Skapa de olika databärande klasserna, som måste ärva från </a:t>
            </a:r>
            <a:r>
              <a:rPr lang="sv-SE" b="1" i="1" dirty="0" err="1"/>
              <a:t>DataObject</a:t>
            </a:r>
            <a:endParaRPr lang="sv-SE" b="1" i="1" dirty="0"/>
          </a:p>
          <a:p>
            <a:r>
              <a:rPr lang="sv-SE" dirty="0"/>
              <a:t>Dessa klasser är enkla </a:t>
            </a:r>
            <a:r>
              <a:rPr lang="sv-SE" b="1" i="1" dirty="0"/>
              <a:t>POJO</a:t>
            </a:r>
            <a:r>
              <a:rPr lang="sv-SE" dirty="0"/>
              <a:t>, med variabler, getters och setters</a:t>
            </a:r>
          </a:p>
          <a:p>
            <a:r>
              <a:rPr lang="sv-SE" dirty="0"/>
              <a:t>Innan databasen börjar användas, anropa </a:t>
            </a:r>
            <a:r>
              <a:rPr lang="sv-SE" b="1" i="1" dirty="0" err="1"/>
              <a:t>initializeDB</a:t>
            </a:r>
            <a:r>
              <a:rPr lang="sv-SE" dirty="0"/>
              <a:t> med en metodreferens</a:t>
            </a:r>
          </a:p>
          <a:p>
            <a:r>
              <a:rPr lang="sv-SE" dirty="0"/>
              <a:t>I metoden som används som parameter enligt ovan läggs de applikationsspecifika klasserna till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21F45400-E8DE-4B6D-A301-9E0E745EA711}"/>
              </a:ext>
            </a:extLst>
          </p:cNvPr>
          <p:cNvSpPr txBox="1">
            <a:spLocks/>
          </p:cNvSpPr>
          <p:nvPr/>
        </p:nvSpPr>
        <p:spPr>
          <a:xfrm>
            <a:off x="1293812" y="4480564"/>
            <a:ext cx="9905999" cy="221118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600" dirty="0"/>
              <a:t>public </a:t>
            </a:r>
            <a:r>
              <a:rPr lang="sv-SE" sz="1600" dirty="0" err="1"/>
              <a:t>void</a:t>
            </a:r>
            <a:r>
              <a:rPr lang="sv-SE" sz="1600" dirty="0"/>
              <a:t> </a:t>
            </a:r>
            <a:r>
              <a:rPr lang="sv-SE" sz="1600" dirty="0" err="1"/>
              <a:t>initDb</a:t>
            </a:r>
            <a:r>
              <a:rPr lang="sv-SE" sz="1600" dirty="0"/>
              <a:t>() {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Database</a:t>
            </a:r>
            <a:r>
              <a:rPr lang="sv-SE" sz="1600" dirty="0"/>
              <a:t> </a:t>
            </a:r>
            <a:r>
              <a:rPr lang="sv-SE" sz="1600" dirty="0" err="1"/>
              <a:t>db</a:t>
            </a:r>
            <a:r>
              <a:rPr lang="sv-SE" sz="1600" dirty="0"/>
              <a:t> =  </a:t>
            </a:r>
            <a:r>
              <a:rPr lang="sv-SE" sz="1600" dirty="0" err="1"/>
              <a:t>Database.getInstance</a:t>
            </a:r>
            <a:r>
              <a:rPr lang="sv-SE" sz="1600" dirty="0"/>
              <a:t>();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db.addClass</a:t>
            </a:r>
            <a:r>
              <a:rPr lang="sv-SE" sz="1600" dirty="0"/>
              <a:t>(</a:t>
            </a:r>
            <a:r>
              <a:rPr lang="sv-SE" sz="1600" dirty="0" err="1"/>
              <a:t>Category.class</a:t>
            </a:r>
            <a:r>
              <a:rPr lang="sv-SE" sz="1600" dirty="0"/>
              <a:t>);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db.addClass</a:t>
            </a:r>
            <a:r>
              <a:rPr lang="sv-SE" sz="1600" dirty="0"/>
              <a:t>(</a:t>
            </a:r>
            <a:r>
              <a:rPr lang="sv-SE" sz="1600" dirty="0" err="1"/>
              <a:t>Manufacturer.class</a:t>
            </a:r>
            <a:r>
              <a:rPr lang="sv-SE" sz="1600" dirty="0"/>
              <a:t>);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db.addClass</a:t>
            </a:r>
            <a:r>
              <a:rPr lang="sv-SE" sz="1600" dirty="0"/>
              <a:t>(</a:t>
            </a:r>
            <a:r>
              <a:rPr lang="sv-SE" sz="1600" dirty="0" err="1"/>
              <a:t>Plastic.class</a:t>
            </a:r>
            <a:r>
              <a:rPr lang="sv-SE" sz="1600" dirty="0"/>
              <a:t>);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db.addClass</a:t>
            </a:r>
            <a:r>
              <a:rPr lang="sv-SE" sz="1600" dirty="0"/>
              <a:t>(</a:t>
            </a:r>
            <a:r>
              <a:rPr lang="sv-SE" sz="1600" dirty="0" err="1"/>
              <a:t>Disc.class</a:t>
            </a:r>
            <a:r>
              <a:rPr lang="sv-SE" sz="1600" dirty="0"/>
              <a:t>);</a:t>
            </a:r>
            <a:br>
              <a:rPr lang="sv-SE" sz="1600" dirty="0"/>
            </a:br>
            <a:r>
              <a:rPr lang="sv-SE" sz="1600" dirty="0"/>
              <a:t>    } // </a:t>
            </a:r>
            <a:r>
              <a:rPr lang="sv-SE" sz="1600" dirty="0" err="1"/>
              <a:t>initDB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public </a:t>
            </a:r>
            <a:r>
              <a:rPr lang="sv-SE" sz="1600" dirty="0" err="1"/>
              <a:t>void</a:t>
            </a:r>
            <a:r>
              <a:rPr lang="sv-SE" sz="1600" dirty="0"/>
              <a:t> </a:t>
            </a:r>
            <a:r>
              <a:rPr lang="sv-SE" sz="1600" dirty="0" err="1"/>
              <a:t>run</a:t>
            </a:r>
            <a:r>
              <a:rPr lang="sv-SE" sz="1600" dirty="0"/>
              <a:t>() </a:t>
            </a:r>
            <a:r>
              <a:rPr lang="sv-SE" sz="1600" dirty="0" err="1"/>
              <a:t>throws</a:t>
            </a:r>
            <a:r>
              <a:rPr lang="sv-SE" sz="1600" dirty="0"/>
              <a:t> </a:t>
            </a:r>
            <a:r>
              <a:rPr lang="sv-SE" sz="1600" dirty="0" err="1"/>
              <a:t>ValidationException</a:t>
            </a:r>
            <a:r>
              <a:rPr lang="sv-SE" sz="1600" dirty="0"/>
              <a:t> {</a:t>
            </a:r>
            <a:br>
              <a:rPr lang="sv-SE" sz="1600" dirty="0"/>
            </a:br>
            <a:r>
              <a:rPr lang="sv-SE" sz="1600" dirty="0"/>
              <a:t>        </a:t>
            </a:r>
            <a:r>
              <a:rPr lang="sv-SE" sz="1600" dirty="0" err="1"/>
              <a:t>Database.getInstance</a:t>
            </a:r>
            <a:r>
              <a:rPr lang="sv-SE" sz="1600" dirty="0"/>
              <a:t>().</a:t>
            </a:r>
            <a:r>
              <a:rPr lang="sv-SE" sz="1600" dirty="0" err="1"/>
              <a:t>initializeDB</a:t>
            </a:r>
            <a:r>
              <a:rPr lang="sv-SE" sz="1600" dirty="0"/>
              <a:t>(</a:t>
            </a:r>
            <a:r>
              <a:rPr lang="sv-SE" sz="1600" dirty="0" err="1"/>
              <a:t>this</a:t>
            </a:r>
            <a:r>
              <a:rPr lang="sv-SE" sz="1600" dirty="0"/>
              <a:t>::</a:t>
            </a:r>
            <a:r>
              <a:rPr lang="sv-SE" sz="1600" dirty="0" err="1"/>
              <a:t>initDb</a:t>
            </a:r>
            <a:r>
              <a:rPr lang="sv-SE" sz="1600" dirty="0"/>
              <a:t>);</a:t>
            </a:r>
            <a:br>
              <a:rPr lang="sv-SE" sz="1600" dirty="0"/>
            </a:br>
            <a:r>
              <a:rPr lang="sv-SE" sz="1600" dirty="0"/>
              <a:t>        … annan applikationskod …</a:t>
            </a:r>
            <a:br>
              <a:rPr lang="sv-SE" sz="1600" dirty="0"/>
            </a:br>
            <a:r>
              <a:rPr lang="sv-SE" sz="1600" dirty="0"/>
              <a:t>} // </a:t>
            </a:r>
            <a:r>
              <a:rPr lang="sv-SE" sz="1600" dirty="0" err="1"/>
              <a:t>run</a:t>
            </a:r>
            <a:endParaRPr lang="sv-SE" sz="16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37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F21A2E-2350-4A84-83E3-32A476C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Annotations - i </a:t>
            </a:r>
            <a:r>
              <a:rPr lang="sv-SE" dirty="0" err="1"/>
              <a:t>Dataobject</a:t>
            </a:r>
            <a:r>
              <a:rPr lang="sv-SE" dirty="0"/>
              <a:t>-subklasser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3CE342-0BD8-4115-9B56-AC1EA4C7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72637"/>
          </a:xfrm>
        </p:spPr>
        <p:txBody>
          <a:bodyPr/>
          <a:lstStyle/>
          <a:p>
            <a:r>
              <a:rPr lang="sv-SE" dirty="0"/>
              <a:t>Det finns fyra olika annotations/valideringsfält:</a:t>
            </a:r>
          </a:p>
          <a:p>
            <a:pPr lvl="1"/>
            <a:r>
              <a:rPr lang="en-US" dirty="0" err="1"/>
              <a:t>StringField</a:t>
            </a:r>
            <a:endParaRPr lang="en-US" dirty="0"/>
          </a:p>
          <a:p>
            <a:pPr lvl="1"/>
            <a:r>
              <a:rPr lang="en-US" dirty="0" err="1"/>
              <a:t>IntField</a:t>
            </a:r>
            <a:endParaRPr lang="en-US" dirty="0"/>
          </a:p>
          <a:p>
            <a:pPr lvl="1"/>
            <a:r>
              <a:rPr lang="en-US" dirty="0" err="1"/>
              <a:t>FloatField</a:t>
            </a:r>
            <a:endParaRPr lang="en-US" dirty="0"/>
          </a:p>
          <a:p>
            <a:pPr lvl="1"/>
            <a:r>
              <a:rPr lang="en-US" dirty="0"/>
              <a:t>Table</a:t>
            </a:r>
          </a:p>
          <a:p>
            <a:pPr lvl="1"/>
            <a:endParaRPr lang="sv-SE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685A4FF-7A6D-44A5-8C47-09F94C442CB6}"/>
              </a:ext>
            </a:extLst>
          </p:cNvPr>
          <p:cNvSpPr txBox="1">
            <a:spLocks/>
          </p:cNvSpPr>
          <p:nvPr/>
        </p:nvSpPr>
        <p:spPr>
          <a:xfrm>
            <a:off x="1293812" y="4372495"/>
            <a:ext cx="9905999" cy="221118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@Table(name="disc")</a:t>
            </a:r>
            <a:br>
              <a:rPr lang="en-US" sz="1400" dirty="0"/>
            </a:br>
            <a:r>
              <a:rPr lang="en-US" sz="1400" dirty="0"/>
              <a:t>public class Disc extends </a:t>
            </a:r>
            <a:r>
              <a:rPr lang="en-US" sz="1400" dirty="0" err="1"/>
              <a:t>DataObject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sv-SE" sz="1400" dirty="0"/>
              <a:t>@</a:t>
            </a:r>
            <a:r>
              <a:rPr lang="sv-SE" sz="1400" dirty="0" err="1"/>
              <a:t>StringField</a:t>
            </a:r>
            <a:r>
              <a:rPr lang="sv-SE" sz="1400" dirty="0"/>
              <a:t>(</a:t>
            </a:r>
            <a:r>
              <a:rPr lang="sv-SE" sz="1400" dirty="0" err="1"/>
              <a:t>maxlength</a:t>
            </a:r>
            <a:r>
              <a:rPr lang="sv-SE" sz="1400" dirty="0"/>
              <a:t> = 300, </a:t>
            </a:r>
            <a:r>
              <a:rPr lang="sv-SE" sz="1400" dirty="0" err="1"/>
              <a:t>unique</a:t>
            </a:r>
            <a:r>
              <a:rPr lang="sv-SE" sz="1400" dirty="0"/>
              <a:t> = </a:t>
            </a:r>
            <a:r>
              <a:rPr lang="sv-SE" sz="1400" dirty="0" err="1"/>
              <a:t>true</a:t>
            </a:r>
            <a:r>
              <a:rPr lang="sv-SE" sz="1400" dirty="0"/>
              <a:t>, </a:t>
            </a:r>
            <a:r>
              <a:rPr lang="sv-SE" sz="1400" dirty="0" err="1"/>
              <a:t>mandatory</a:t>
            </a:r>
            <a:r>
              <a:rPr lang="sv-SE" sz="1400" dirty="0"/>
              <a:t> = </a:t>
            </a:r>
            <a:r>
              <a:rPr lang="sv-SE" sz="1400" dirty="0" err="1"/>
              <a:t>true</a:t>
            </a:r>
            <a:r>
              <a:rPr lang="sv-SE" sz="1400" dirty="0"/>
              <a:t>)</a:t>
            </a:r>
            <a:br>
              <a:rPr lang="sv-SE" sz="1400" dirty="0"/>
            </a:br>
            <a:r>
              <a:rPr lang="sv-SE" sz="1400" dirty="0"/>
              <a:t> private String </a:t>
            </a:r>
            <a:r>
              <a:rPr lang="sv-SE" sz="1400" dirty="0" err="1"/>
              <a:t>name</a:t>
            </a:r>
            <a:r>
              <a:rPr lang="sv-SE" sz="1400" dirty="0"/>
              <a:t>;</a:t>
            </a:r>
            <a:br>
              <a:rPr lang="sv-SE" sz="1400" dirty="0"/>
            </a:br>
            <a:r>
              <a:rPr lang="sv-SE" sz="1400" dirty="0"/>
              <a:t> @</a:t>
            </a:r>
            <a:r>
              <a:rPr lang="sv-SE" sz="1400" dirty="0" err="1"/>
              <a:t>StringField</a:t>
            </a:r>
            <a:r>
              <a:rPr lang="sv-SE" sz="1400" dirty="0"/>
              <a:t>(</a:t>
            </a:r>
            <a:r>
              <a:rPr lang="sv-SE" sz="1400" dirty="0" err="1"/>
              <a:t>lookup</a:t>
            </a:r>
            <a:r>
              <a:rPr lang="sv-SE" sz="1400" dirty="0"/>
              <a:t>=</a:t>
            </a:r>
            <a:r>
              <a:rPr lang="sv-SE" sz="1400" dirty="0" err="1"/>
              <a:t>true</a:t>
            </a:r>
            <a:r>
              <a:rPr lang="sv-SE" sz="1400" dirty="0"/>
              <a:t>, </a:t>
            </a:r>
            <a:r>
              <a:rPr lang="sv-SE" sz="1400" dirty="0" err="1"/>
              <a:t>lookupTable</a:t>
            </a:r>
            <a:r>
              <a:rPr lang="sv-SE" sz="1400" dirty="0"/>
              <a:t>=</a:t>
            </a:r>
            <a:r>
              <a:rPr lang="sv-SE" sz="1400" dirty="0" err="1"/>
              <a:t>Manufacturer.class</a:t>
            </a:r>
            <a:r>
              <a:rPr lang="sv-SE" sz="1400" dirty="0"/>
              <a:t>, </a:t>
            </a:r>
            <a:r>
              <a:rPr lang="sv-SE" sz="1400" dirty="0" err="1"/>
              <a:t>lookupForeignKey</a:t>
            </a:r>
            <a:r>
              <a:rPr lang="sv-SE" sz="1400" dirty="0"/>
              <a:t>="abbreviation", </a:t>
            </a:r>
            <a:r>
              <a:rPr lang="sv-SE" sz="1400" dirty="0" err="1"/>
              <a:t>lookupForeignField</a:t>
            </a:r>
            <a:r>
              <a:rPr lang="sv-SE" sz="1400" dirty="0"/>
              <a:t>="</a:t>
            </a:r>
            <a:r>
              <a:rPr lang="sv-SE" sz="1400" dirty="0" err="1"/>
              <a:t>name</a:t>
            </a:r>
            <a:r>
              <a:rPr lang="sv-SE" sz="1400" dirty="0"/>
              <a:t>", 	</a:t>
            </a:r>
            <a:r>
              <a:rPr lang="sv-SE" sz="1400" dirty="0" err="1"/>
              <a:t>targetField</a:t>
            </a:r>
            <a:r>
              <a:rPr lang="sv-SE" sz="1400" dirty="0"/>
              <a:t>="</a:t>
            </a:r>
            <a:r>
              <a:rPr lang="sv-SE" sz="1400" dirty="0" err="1"/>
              <a:t>brandShadow</a:t>
            </a:r>
            <a:r>
              <a:rPr lang="sv-SE" sz="1400" dirty="0"/>
              <a:t>")</a:t>
            </a:r>
            <a:br>
              <a:rPr lang="sv-SE" sz="1400" dirty="0"/>
            </a:br>
            <a:r>
              <a:rPr lang="sv-SE" sz="1400" dirty="0"/>
              <a:t>private String brand;</a:t>
            </a:r>
            <a:br>
              <a:rPr lang="sv-SE" sz="1400" dirty="0"/>
            </a:br>
            <a:r>
              <a:rPr lang="sv-SE" sz="1400" dirty="0"/>
              <a:t>private </a:t>
            </a:r>
            <a:r>
              <a:rPr lang="sv-SE" sz="1400" dirty="0" err="1"/>
              <a:t>transient</a:t>
            </a:r>
            <a:r>
              <a:rPr lang="sv-SE" sz="1400" dirty="0"/>
              <a:t> String </a:t>
            </a:r>
            <a:r>
              <a:rPr lang="sv-SE" sz="1400" dirty="0" err="1"/>
              <a:t>brandShadow</a:t>
            </a:r>
            <a:r>
              <a:rPr lang="sv-SE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701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2F6BFE-0656-4C76-9A04-5527254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SÖkning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39A297-C651-47E7-AEDC-DB86C9D1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90004"/>
          </a:xfrm>
        </p:spPr>
        <p:txBody>
          <a:bodyPr/>
          <a:lstStyle/>
          <a:p>
            <a:r>
              <a:rPr lang="sv-SE" dirty="0"/>
              <a:t>För att göra en sökning skapar man ett Query-objekt med de </a:t>
            </a:r>
            <a:r>
              <a:rPr lang="sv-SE" dirty="0" err="1"/>
              <a:t>sökparamterar</a:t>
            </a:r>
            <a:r>
              <a:rPr lang="sv-SE" dirty="0"/>
              <a:t> man vill ha</a:t>
            </a:r>
          </a:p>
          <a:p>
            <a:r>
              <a:rPr lang="sv-SE" dirty="0"/>
              <a:t>När man anropar .</a:t>
            </a:r>
            <a:r>
              <a:rPr lang="sv-SE" dirty="0" err="1"/>
              <a:t>execute</a:t>
            </a:r>
            <a:r>
              <a:rPr lang="sv-SE" dirty="0"/>
              <a:t>() på objektet utförs sökningen, och resultatet fås i ett </a:t>
            </a:r>
            <a:r>
              <a:rPr lang="sv-SE" dirty="0" err="1"/>
              <a:t>QueryResult</a:t>
            </a:r>
            <a:r>
              <a:rPr lang="sv-SE" dirty="0"/>
              <a:t>-objekt</a:t>
            </a:r>
          </a:p>
          <a:p>
            <a:endParaRPr lang="sv-SE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DD23B910-A7B8-4E80-ADF4-3E39A7F6F54D}"/>
              </a:ext>
            </a:extLst>
          </p:cNvPr>
          <p:cNvSpPr txBox="1">
            <a:spLocks/>
          </p:cNvSpPr>
          <p:nvPr/>
        </p:nvSpPr>
        <p:spPr>
          <a:xfrm>
            <a:off x="1293812" y="4280562"/>
            <a:ext cx="9905999" cy="2419495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600" dirty="0" err="1"/>
              <a:t>QueryResult</a:t>
            </a:r>
            <a:r>
              <a:rPr lang="sv-SE" sz="1600" dirty="0"/>
              <a:t> res = </a:t>
            </a:r>
            <a:r>
              <a:rPr lang="sv-SE" sz="1600" dirty="0" err="1"/>
              <a:t>null</a:t>
            </a:r>
            <a:r>
              <a:rPr lang="sv-SE" sz="1600" dirty="0"/>
              <a:t>;</a:t>
            </a:r>
            <a:br>
              <a:rPr lang="sv-SE" sz="1600" dirty="0"/>
            </a:br>
            <a:r>
              <a:rPr lang="sv-SE" sz="1600" dirty="0"/>
              <a:t>try {</a:t>
            </a:r>
            <a:br>
              <a:rPr lang="sv-SE" sz="1600" dirty="0"/>
            </a:br>
            <a:r>
              <a:rPr lang="sv-SE" sz="1600" dirty="0"/>
              <a:t>    q = new Query()</a:t>
            </a:r>
            <a:br>
              <a:rPr lang="sv-SE" sz="1600" dirty="0"/>
            </a:br>
            <a:r>
              <a:rPr lang="sv-SE" sz="1600" dirty="0"/>
              <a:t>             .from("</a:t>
            </a:r>
            <a:r>
              <a:rPr lang="sv-SE" sz="1600" dirty="0" err="1"/>
              <a:t>disc</a:t>
            </a:r>
            <a:r>
              <a:rPr lang="sv-SE" sz="1600" dirty="0"/>
              <a:t>")</a:t>
            </a:r>
            <a:br>
              <a:rPr lang="sv-SE" sz="1600" dirty="0"/>
            </a:br>
            <a:r>
              <a:rPr lang="sv-SE" sz="1600" dirty="0"/>
              <a:t>             .</a:t>
            </a:r>
            <a:r>
              <a:rPr lang="sv-SE" sz="1600" dirty="0" err="1"/>
              <a:t>select</a:t>
            </a:r>
            <a:r>
              <a:rPr lang="sv-SE" sz="1600" dirty="0"/>
              <a:t>("</a:t>
            </a:r>
            <a:r>
              <a:rPr lang="sv-SE" sz="1600" dirty="0" err="1"/>
              <a:t>name</a:t>
            </a:r>
            <a:r>
              <a:rPr lang="sv-SE" sz="1600" dirty="0"/>
              <a:t>", "</a:t>
            </a:r>
            <a:r>
              <a:rPr lang="sv-SE" sz="1600" dirty="0" err="1"/>
              <a:t>weight</a:t>
            </a:r>
            <a:r>
              <a:rPr lang="sv-SE" sz="1600" dirty="0"/>
              <a:t>", "</a:t>
            </a:r>
            <a:r>
              <a:rPr lang="sv-SE" sz="1600" dirty="0" err="1"/>
              <a:t>categoryShadow</a:t>
            </a:r>
            <a:r>
              <a:rPr lang="sv-SE" sz="1600" dirty="0"/>
              <a:t>")</a:t>
            </a:r>
            <a:br>
              <a:rPr lang="sv-SE" sz="1600" dirty="0"/>
            </a:br>
            <a:r>
              <a:rPr lang="sv-SE" sz="1600" dirty="0"/>
              <a:t>             .</a:t>
            </a:r>
            <a:r>
              <a:rPr lang="sv-SE" sz="1600" dirty="0" err="1"/>
              <a:t>where</a:t>
            </a:r>
            <a:r>
              <a:rPr lang="sv-SE" sz="1600" dirty="0"/>
              <a:t>("</a:t>
            </a:r>
            <a:r>
              <a:rPr lang="sv-SE" sz="1600" dirty="0" err="1"/>
              <a:t>category</a:t>
            </a:r>
            <a:r>
              <a:rPr lang="sv-SE" sz="1600" dirty="0"/>
              <a:t>", ”==”, "PA");</a:t>
            </a:r>
            <a:br>
              <a:rPr lang="sv-SE" sz="1600" dirty="0"/>
            </a:br>
            <a:r>
              <a:rPr lang="sv-SE" sz="1600" dirty="0"/>
              <a:t>     res = </a:t>
            </a:r>
            <a:r>
              <a:rPr lang="sv-SE" sz="1600" dirty="0" err="1"/>
              <a:t>q.execute</a:t>
            </a:r>
            <a:r>
              <a:rPr lang="sv-SE" sz="1600" dirty="0"/>
              <a:t>();</a:t>
            </a:r>
            <a:br>
              <a:rPr lang="sv-SE" sz="1600" dirty="0"/>
            </a:br>
            <a:r>
              <a:rPr lang="sv-SE" sz="1600" dirty="0"/>
              <a:t>} </a:t>
            </a:r>
            <a:r>
              <a:rPr lang="sv-SE" sz="1600" dirty="0" err="1"/>
              <a:t>catch</a:t>
            </a:r>
            <a:r>
              <a:rPr lang="sv-SE" sz="1600" dirty="0"/>
              <a:t> (… e) { … } </a:t>
            </a:r>
            <a:br>
              <a:rPr lang="sv-SE" sz="1600" dirty="0"/>
            </a:br>
            <a:br>
              <a:rPr lang="sv-SE" sz="1600" dirty="0"/>
            </a:br>
            <a:br>
              <a:rPr lang="sv-SE" sz="1600" dirty="0"/>
            </a:br>
            <a:br>
              <a:rPr lang="sv-SE" sz="1600" dirty="0"/>
            </a:br>
            <a:r>
              <a:rPr lang="sv-SE" sz="1600" dirty="0" err="1"/>
              <a:t>System.out.println</a:t>
            </a:r>
            <a:r>
              <a:rPr lang="sv-SE" sz="1600" dirty="0"/>
              <a:t>("</a:t>
            </a:r>
            <a:r>
              <a:rPr lang="sv-SE" sz="1600" dirty="0" err="1"/>
              <a:t>Records</a:t>
            </a:r>
            <a:r>
              <a:rPr lang="sv-SE" sz="1600" dirty="0"/>
              <a:t> in </a:t>
            </a:r>
            <a:r>
              <a:rPr lang="sv-SE" sz="1600" dirty="0" err="1"/>
              <a:t>result</a:t>
            </a:r>
            <a:r>
              <a:rPr lang="sv-SE" sz="1600" dirty="0"/>
              <a:t>: " + </a:t>
            </a:r>
            <a:r>
              <a:rPr lang="sv-SE" sz="1600" dirty="0" err="1"/>
              <a:t>res.size</a:t>
            </a:r>
            <a:r>
              <a:rPr lang="sv-SE" sz="1600" dirty="0"/>
              <a:t>());</a:t>
            </a:r>
          </a:p>
          <a:p>
            <a:pPr marL="0" indent="0">
              <a:buNone/>
            </a:pPr>
            <a:r>
              <a:rPr lang="sv-SE" sz="1600" dirty="0" err="1"/>
              <a:t>res.getResults</a:t>
            </a:r>
            <a:r>
              <a:rPr lang="sv-SE" sz="1600" dirty="0"/>
              <a:t>().</a:t>
            </a:r>
            <a:r>
              <a:rPr lang="sv-SE" sz="1600" dirty="0" err="1"/>
              <a:t>forEach</a:t>
            </a:r>
            <a:r>
              <a:rPr lang="sv-SE" sz="1600" dirty="0"/>
              <a:t>(</a:t>
            </a:r>
            <a:r>
              <a:rPr lang="sv-SE" sz="1600" dirty="0" err="1"/>
              <a:t>System.out</a:t>
            </a:r>
            <a:r>
              <a:rPr lang="sv-SE" sz="1600" dirty="0"/>
              <a:t>::</a:t>
            </a:r>
            <a:r>
              <a:rPr lang="sv-SE" sz="1600" dirty="0" err="1"/>
              <a:t>println</a:t>
            </a:r>
            <a:r>
              <a:rPr lang="sv-SE" sz="1600" dirty="0"/>
              <a:t>);</a:t>
            </a:r>
          </a:p>
          <a:p>
            <a:pPr marL="0" indent="0">
              <a:buNone/>
            </a:pPr>
            <a:br>
              <a:rPr lang="sv-SE" sz="1900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40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F6C358-EB80-496B-B943-33EDFED1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Sökning - Frågeoperatorer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2992B9-C3FF-4A30-A517-3D49115B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/>
              <a:t>Antingen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 man </a:t>
            </a:r>
            <a:r>
              <a:rPr lang="en-US" sz="2800" dirty="0" err="1"/>
              <a:t>skriva</a:t>
            </a:r>
            <a:r>
              <a:rPr lang="en-US" sz="2800" dirty="0"/>
              <a:t> </a:t>
            </a:r>
            <a:r>
              <a:rPr lang="en-US" sz="2800" dirty="0" err="1"/>
              <a:t>värdet</a:t>
            </a:r>
            <a:r>
              <a:rPr lang="en-US" sz="2800" dirty="0"/>
              <a:t> </a:t>
            </a:r>
            <a:r>
              <a:rPr lang="en-US" sz="2800" dirty="0" err="1"/>
              <a:t>på</a:t>
            </a:r>
            <a:r>
              <a:rPr lang="en-US" sz="2800" dirty="0"/>
              <a:t> </a:t>
            </a:r>
            <a:r>
              <a:rPr lang="en-US" sz="2800" dirty="0" err="1"/>
              <a:t>operatorn</a:t>
            </a:r>
            <a:r>
              <a:rPr lang="en-US" sz="2800" dirty="0"/>
              <a:t>, </a:t>
            </a:r>
            <a:r>
              <a:rPr lang="en-US" sz="2800" dirty="0" err="1"/>
              <a:t>t.ex.Operator.EQUALS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 err="1"/>
              <a:t>eller</a:t>
            </a:r>
            <a:r>
              <a:rPr lang="en-US" sz="2800" dirty="0"/>
              <a:t> den </a:t>
            </a:r>
            <a:r>
              <a:rPr lang="en-US" sz="2800" dirty="0" err="1"/>
              <a:t>sista</a:t>
            </a:r>
            <a:r>
              <a:rPr lang="en-US" sz="2800" dirty="0"/>
              <a:t> </a:t>
            </a:r>
            <a:r>
              <a:rPr lang="en-US" sz="2800" dirty="0" err="1"/>
              <a:t>strängen</a:t>
            </a:r>
            <a:r>
              <a:rPr lang="en-US" sz="2800" dirty="0"/>
              <a:t>, </a:t>
            </a:r>
            <a:r>
              <a:rPr lang="en-US" sz="2800" dirty="0" err="1"/>
              <a:t>t.ex</a:t>
            </a:r>
            <a:r>
              <a:rPr lang="en-US" sz="2800" dirty="0"/>
              <a:t>. “==“</a:t>
            </a:r>
          </a:p>
          <a:p>
            <a:r>
              <a:rPr lang="en-US" sz="2800" dirty="0"/>
              <a:t>Den </a:t>
            </a:r>
            <a:r>
              <a:rPr lang="en-US" sz="2800" dirty="0" err="1"/>
              <a:t>första</a:t>
            </a:r>
            <a:r>
              <a:rPr lang="en-US" sz="2800" dirty="0"/>
              <a:t> </a:t>
            </a:r>
            <a:r>
              <a:rPr lang="en-US" sz="2800" dirty="0" err="1"/>
              <a:t>strängen</a:t>
            </a:r>
            <a:r>
              <a:rPr lang="en-US" sz="2800" dirty="0"/>
              <a:t> </a:t>
            </a:r>
            <a:r>
              <a:rPr lang="en-US" sz="2800" dirty="0" err="1"/>
              <a:t>används</a:t>
            </a:r>
            <a:r>
              <a:rPr lang="en-US" sz="2800" dirty="0"/>
              <a:t> </a:t>
            </a:r>
            <a:r>
              <a:rPr lang="en-US" sz="2800" dirty="0" err="1"/>
              <a:t>genom</a:t>
            </a:r>
            <a:r>
              <a:rPr lang="en-US" sz="2800" dirty="0"/>
              <a:t> Reflection till </a:t>
            </a:r>
            <a:r>
              <a:rPr lang="en-US" sz="2800" dirty="0" err="1"/>
              <a:t>att</a:t>
            </a:r>
            <a:r>
              <a:rPr lang="en-US" sz="2800" dirty="0"/>
              <a:t> </a:t>
            </a:r>
            <a:r>
              <a:rPr lang="en-US" sz="2800" dirty="0" err="1"/>
              <a:t>anropa</a:t>
            </a:r>
            <a:r>
              <a:rPr lang="en-US" sz="2800" dirty="0"/>
              <a:t> </a:t>
            </a:r>
            <a:r>
              <a:rPr lang="en-US" sz="2800" dirty="0" err="1"/>
              <a:t>rätt</a:t>
            </a:r>
            <a:r>
              <a:rPr lang="en-US" sz="2800" dirty="0"/>
              <a:t> </a:t>
            </a:r>
            <a:r>
              <a:rPr lang="en-US" sz="2800" dirty="0" err="1"/>
              <a:t>jämförelsemetod</a:t>
            </a:r>
            <a:endParaRPr lang="en-US" sz="2800" dirty="0"/>
          </a:p>
          <a:p>
            <a:pPr marL="0" indent="0">
              <a:buNone/>
            </a:pPr>
            <a:r>
              <a:rPr lang="en-US" sz="1900" dirty="0"/>
              <a:t>			EQUALS ("equals", "==")</a:t>
            </a:r>
            <a:br>
              <a:rPr lang="en-US" sz="1900" dirty="0"/>
            </a:br>
            <a:r>
              <a:rPr lang="en-US" sz="1900" dirty="0"/>
              <a:t>			NOT_EQUALS ("</a:t>
            </a:r>
            <a:r>
              <a:rPr lang="en-US" sz="1900" dirty="0" err="1"/>
              <a:t>notEquals</a:t>
            </a:r>
            <a:r>
              <a:rPr lang="en-US" sz="1900" dirty="0"/>
              <a:t>", "!=")</a:t>
            </a:r>
            <a:br>
              <a:rPr lang="en-US" sz="1900" dirty="0"/>
            </a:br>
            <a:r>
              <a:rPr lang="en-US" sz="1900" dirty="0"/>
              <a:t>			GREATER_THAN ("</a:t>
            </a:r>
            <a:r>
              <a:rPr lang="en-US" sz="1900" dirty="0" err="1"/>
              <a:t>greaterThan</a:t>
            </a:r>
            <a:r>
              <a:rPr lang="en-US" sz="1900" dirty="0"/>
              <a:t>", "&gt;")</a:t>
            </a:r>
            <a:br>
              <a:rPr lang="en-US" sz="1900" dirty="0"/>
            </a:br>
            <a:r>
              <a:rPr lang="en-US" sz="1900" dirty="0"/>
              <a:t>			SMALLER_THAN ("</a:t>
            </a:r>
            <a:r>
              <a:rPr lang="en-US" sz="1900" dirty="0" err="1"/>
              <a:t>smallerThan</a:t>
            </a:r>
            <a:r>
              <a:rPr lang="en-US" sz="1900" dirty="0"/>
              <a:t>", "&lt;")</a:t>
            </a:r>
            <a:br>
              <a:rPr lang="en-US" sz="1900" dirty="0"/>
            </a:br>
            <a:r>
              <a:rPr lang="en-US" sz="1900" dirty="0"/>
              <a:t>			STARTS_WITH ("</a:t>
            </a:r>
            <a:r>
              <a:rPr lang="en-US" sz="1900" dirty="0" err="1"/>
              <a:t>startsWith</a:t>
            </a:r>
            <a:r>
              <a:rPr lang="en-US" sz="1900" dirty="0"/>
              <a:t>", "&lt;&lt;")</a:t>
            </a:r>
            <a:br>
              <a:rPr lang="en-US" sz="1900" dirty="0"/>
            </a:br>
            <a:r>
              <a:rPr lang="en-US" sz="1900" dirty="0"/>
              <a:t>			ENDS_WITH ("</a:t>
            </a:r>
            <a:r>
              <a:rPr lang="en-US" sz="1900" dirty="0" err="1"/>
              <a:t>endsWith</a:t>
            </a:r>
            <a:r>
              <a:rPr lang="en-US" sz="1900" dirty="0"/>
              <a:t>", "&gt;&gt;")</a:t>
            </a:r>
            <a:br>
              <a:rPr lang="en-US" sz="1900" dirty="0"/>
            </a:br>
            <a:r>
              <a:rPr lang="en-US" sz="1900" dirty="0"/>
              <a:t>			CONTAINS ("contains", "&gt;&lt;")</a:t>
            </a:r>
            <a:endParaRPr lang="sv-SE" sz="1900" dirty="0"/>
          </a:p>
        </p:txBody>
      </p:sp>
    </p:spTree>
    <p:extLst>
      <p:ext uri="{BB962C8B-B14F-4D97-AF65-F5344CB8AC3E}">
        <p14:creationId xmlns:p14="http://schemas.microsoft.com/office/powerpoint/2010/main" val="4043396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{425857EE-4093-4D6D-ADD7-B53DDFC82890}tf04033919</Template>
  <TotalTime>121</TotalTime>
  <Words>541</Words>
  <Application>Microsoft Office PowerPoint</Application>
  <PresentationFormat>Bredbild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Krets</vt:lpstr>
      <vt:lpstr>SoloDB</vt:lpstr>
      <vt:lpstr>UPPlägg</vt:lpstr>
      <vt:lpstr>Skapa en applikation från början</vt:lpstr>
      <vt:lpstr>Annotations - i Dataobject-subklasser</vt:lpstr>
      <vt:lpstr>SÖkning</vt:lpstr>
      <vt:lpstr>Sökning - Frågeoperatorer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SoloDB</dc:title>
  <dc:creator>Jan-Erik Karlsson</dc:creator>
  <cp:lastModifiedBy>Jan-Erik Karlsson</cp:lastModifiedBy>
  <cp:revision>31</cp:revision>
  <dcterms:created xsi:type="dcterms:W3CDTF">2020-02-25T19:58:50Z</dcterms:created>
  <dcterms:modified xsi:type="dcterms:W3CDTF">2020-02-25T22:00:33Z</dcterms:modified>
</cp:coreProperties>
</file>