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4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E6B2-1F99-46D7-8738-FCFEE0FBB9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CEC0-437A-4077-8B73-A4DAD205C3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42395" y="341454"/>
            <a:ext cx="8032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Medical image classification with Convolutional Neural Networks (CNNs)</a:t>
            </a:r>
            <a:endParaRPr lang="en-US" sz="32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5070834" y="2956828"/>
            <a:ext cx="5431916" cy="23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42395" y="92603"/>
            <a:ext cx="803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Read and convert .</a:t>
            </a:r>
            <a:r>
              <a:rPr lang="en-US" sz="2800" dirty="0" err="1" smtClean="0"/>
              <a:t>czi</a:t>
            </a:r>
            <a:r>
              <a:rPr lang="en-US" sz="2800" dirty="0" smtClean="0"/>
              <a:t> files with python</a:t>
            </a:r>
            <a:endParaRPr lang="en-US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45962" y="699265"/>
            <a:ext cx="84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smtClean="0"/>
              <a:t>Library </a:t>
            </a:r>
            <a:r>
              <a:rPr lang="en-US" dirty="0" err="1" smtClean="0"/>
              <a:t>aicspylibczi</a:t>
            </a:r>
            <a:r>
              <a:rPr lang="en-US" dirty="0" smtClean="0"/>
              <a:t>: read .</a:t>
            </a:r>
            <a:r>
              <a:rPr lang="en-US" dirty="0" err="1" smtClean="0"/>
              <a:t>czi</a:t>
            </a:r>
            <a:r>
              <a:rPr lang="en-US" dirty="0" smtClean="0"/>
              <a:t> files and metadata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219213" y="1624327"/>
            <a:ext cx="6900412" cy="5009899"/>
            <a:chOff x="1039807" y="1450708"/>
            <a:chExt cx="6900412" cy="5009899"/>
          </a:xfrm>
        </p:grpSpPr>
        <p:sp>
          <p:nvSpPr>
            <p:cNvPr id="2" name="Rechteck 1"/>
            <p:cNvSpPr/>
            <p:nvPr/>
          </p:nvSpPr>
          <p:spPr>
            <a:xfrm>
              <a:off x="1041723" y="3026779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3248620" y="3028708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5467093" y="3024853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5469025" y="4624084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248629" y="4626019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39807" y="4622164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43648" y="1454562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244756" y="1450708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469014" y="1452637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Gerader Verbinder 61"/>
          <p:cNvCxnSpPr/>
          <p:nvPr/>
        </p:nvCxnSpPr>
        <p:spPr>
          <a:xfrm>
            <a:off x="1082232" y="1624327"/>
            <a:ext cx="0" cy="183458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362837" y="2387732"/>
            <a:ext cx="75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2208 </a:t>
            </a:r>
            <a:r>
              <a:rPr lang="en-US" sz="1400" dirty="0" err="1" smtClean="0"/>
              <a:t>px</a:t>
            </a:r>
            <a:endParaRPr lang="en-US" sz="1400" dirty="0"/>
          </a:p>
        </p:txBody>
      </p:sp>
      <p:cxnSp>
        <p:nvCxnSpPr>
          <p:cNvPr id="66" name="Gerader Verbinder 65"/>
          <p:cNvCxnSpPr/>
          <p:nvPr/>
        </p:nvCxnSpPr>
        <p:spPr>
          <a:xfrm flipH="1">
            <a:off x="1219213" y="1475781"/>
            <a:ext cx="2204949" cy="188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025733" y="1179079"/>
            <a:ext cx="75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2752 </a:t>
            </a:r>
            <a:r>
              <a:rPr lang="en-US" sz="1400" dirty="0" err="1" smtClean="0"/>
              <a:t>px</a:t>
            </a:r>
            <a:endParaRPr lang="en-US" sz="1400" dirty="0"/>
          </a:p>
        </p:txBody>
      </p:sp>
      <p:sp>
        <p:nvSpPr>
          <p:cNvPr id="75" name="Textfeld 74"/>
          <p:cNvSpPr txBox="1"/>
          <p:nvPr/>
        </p:nvSpPr>
        <p:spPr>
          <a:xfrm>
            <a:off x="1906954" y="3145916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overlap</a:t>
            </a:r>
            <a:endParaRPr lang="en-US" sz="1600" dirty="0"/>
          </a:p>
        </p:txBody>
      </p:sp>
      <p:sp>
        <p:nvSpPr>
          <p:cNvPr id="76" name="Textfeld 75"/>
          <p:cNvSpPr txBox="1"/>
          <p:nvPr/>
        </p:nvSpPr>
        <p:spPr>
          <a:xfrm rot="16200000">
            <a:off x="3133870" y="2323110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overlap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45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42395" y="92603"/>
            <a:ext cx="803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Read and convert .</a:t>
            </a:r>
            <a:r>
              <a:rPr lang="en-US" sz="2800" dirty="0" err="1" smtClean="0"/>
              <a:t>czi</a:t>
            </a:r>
            <a:r>
              <a:rPr lang="en-US" sz="2800" dirty="0" smtClean="0"/>
              <a:t> files with python</a:t>
            </a:r>
            <a:endParaRPr lang="en-US" sz="3200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183431" y="876126"/>
            <a:ext cx="8742419" cy="5827547"/>
            <a:chOff x="183431" y="876126"/>
            <a:chExt cx="8742419" cy="5827547"/>
          </a:xfrm>
        </p:grpSpPr>
        <p:sp>
          <p:nvSpPr>
            <p:cNvPr id="2" name="Rechteck 1"/>
            <p:cNvSpPr/>
            <p:nvPr/>
          </p:nvSpPr>
          <p:spPr>
            <a:xfrm>
              <a:off x="1041723" y="3269845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3248620" y="3271774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5467093" y="3267919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5469025" y="4867150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248629" y="4869085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39807" y="4865230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43648" y="1697628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244756" y="1693774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3860157" y="3545723"/>
              <a:ext cx="1296364" cy="1296364"/>
              <a:chOff x="3860157" y="3302657"/>
              <a:chExt cx="1296364" cy="1296364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Gerader Verbinder 19"/>
              <p:cNvCxnSpPr>
                <a:stCxn id="18" idx="1"/>
                <a:endCxn id="18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18" idx="0"/>
                <a:endCxn id="18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/>
            <p:cNvGrpSpPr/>
            <p:nvPr/>
          </p:nvGrpSpPr>
          <p:grpSpPr>
            <a:xfrm>
              <a:off x="1496020" y="1950337"/>
              <a:ext cx="1296364" cy="1296364"/>
              <a:chOff x="3860157" y="3302657"/>
              <a:chExt cx="1296364" cy="1296364"/>
            </a:xfrm>
          </p:grpSpPr>
          <p:sp>
            <p:nvSpPr>
              <p:cNvPr id="27" name="Rechteck 26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Gerader Verbinder 27"/>
              <p:cNvCxnSpPr>
                <a:stCxn id="27" idx="1"/>
                <a:endCxn id="27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>
                <a:stCxn id="27" idx="0"/>
                <a:endCxn id="27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3860157" y="1951737"/>
              <a:ext cx="1296364" cy="1296364"/>
              <a:chOff x="3860157" y="3302657"/>
              <a:chExt cx="1296364" cy="1296364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Gerader Verbinder 31"/>
              <p:cNvCxnSpPr>
                <a:stCxn id="31" idx="1"/>
                <a:endCxn id="31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stCxn id="31" idx="0"/>
                <a:endCxn id="31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ieren 33"/>
            <p:cNvGrpSpPr/>
            <p:nvPr/>
          </p:nvGrpSpPr>
          <p:grpSpPr>
            <a:xfrm>
              <a:off x="6789507" y="1258699"/>
              <a:ext cx="1296364" cy="1296364"/>
              <a:chOff x="3860157" y="3302657"/>
              <a:chExt cx="1296364" cy="1296364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Gerader Verbinder 35"/>
              <p:cNvCxnSpPr>
                <a:stCxn id="35" idx="1"/>
                <a:endCxn id="35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stCxn id="35" idx="0"/>
                <a:endCxn id="35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/>
            <p:cNvGrpSpPr/>
            <p:nvPr/>
          </p:nvGrpSpPr>
          <p:grpSpPr>
            <a:xfrm>
              <a:off x="1496020" y="3552468"/>
              <a:ext cx="1296364" cy="1296364"/>
              <a:chOff x="3860157" y="3302657"/>
              <a:chExt cx="1296364" cy="1296364"/>
            </a:xfrm>
          </p:grpSpPr>
          <p:sp>
            <p:nvSpPr>
              <p:cNvPr id="39" name="Rechteck 38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Gerader Verbinder 39"/>
              <p:cNvCxnSpPr>
                <a:stCxn id="39" idx="1"/>
                <a:endCxn id="39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stCxn id="39" idx="0"/>
                <a:endCxn id="39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pieren 41"/>
            <p:cNvGrpSpPr/>
            <p:nvPr/>
          </p:nvGrpSpPr>
          <p:grpSpPr>
            <a:xfrm>
              <a:off x="6176049" y="3545723"/>
              <a:ext cx="1296364" cy="1296364"/>
              <a:chOff x="3860157" y="3302657"/>
              <a:chExt cx="1296364" cy="1296364"/>
            </a:xfrm>
          </p:grpSpPr>
          <p:sp>
            <p:nvSpPr>
              <p:cNvPr id="43" name="Rechteck 42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Gerader Verbinder 43"/>
              <p:cNvCxnSpPr>
                <a:stCxn id="43" idx="1"/>
                <a:endCxn id="43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>
                <a:stCxn id="43" idx="0"/>
                <a:endCxn id="43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/>
          </p:nvGrpSpPr>
          <p:grpSpPr>
            <a:xfrm>
              <a:off x="1496994" y="5127577"/>
              <a:ext cx="1296364" cy="1296364"/>
              <a:chOff x="3860157" y="3302657"/>
              <a:chExt cx="1296364" cy="1296364"/>
            </a:xfrm>
          </p:grpSpPr>
          <p:sp>
            <p:nvSpPr>
              <p:cNvPr id="47" name="Rechteck 46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Gerader Verbinder 47"/>
              <p:cNvCxnSpPr>
                <a:stCxn id="47" idx="1"/>
                <a:endCxn id="47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>
                <a:stCxn id="47" idx="0"/>
                <a:endCxn id="47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uppieren 49"/>
            <p:cNvGrpSpPr/>
            <p:nvPr/>
          </p:nvGrpSpPr>
          <p:grpSpPr>
            <a:xfrm>
              <a:off x="3860157" y="5122760"/>
              <a:ext cx="1296364" cy="1296364"/>
              <a:chOff x="3860157" y="3302657"/>
              <a:chExt cx="1296364" cy="1296364"/>
            </a:xfrm>
          </p:grpSpPr>
          <p:sp>
            <p:nvSpPr>
              <p:cNvPr id="51" name="Rechteck 50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Gerader Verbinder 51"/>
              <p:cNvCxnSpPr>
                <a:stCxn id="51" idx="1"/>
                <a:endCxn id="51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stCxn id="51" idx="0"/>
                <a:endCxn id="51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uppieren 53"/>
            <p:cNvGrpSpPr/>
            <p:nvPr/>
          </p:nvGrpSpPr>
          <p:grpSpPr>
            <a:xfrm>
              <a:off x="6181839" y="5122760"/>
              <a:ext cx="1296364" cy="1296364"/>
              <a:chOff x="3860157" y="3302657"/>
              <a:chExt cx="1296364" cy="1296364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Gerader Verbinder 55"/>
              <p:cNvCxnSpPr>
                <a:stCxn id="55" idx="1"/>
                <a:endCxn id="55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5" idx="0"/>
                <a:endCxn id="55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Gerader Verbinder 61"/>
            <p:cNvCxnSpPr/>
            <p:nvPr/>
          </p:nvCxnSpPr>
          <p:spPr>
            <a:xfrm>
              <a:off x="902826" y="1693774"/>
              <a:ext cx="0" cy="1834588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>
              <a:off x="183431" y="2457179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2208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 flipH="1">
              <a:off x="1039807" y="1545228"/>
              <a:ext cx="2204949" cy="1883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1895524" y="1232125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2752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68" name="Gerader Verbinder 67"/>
            <p:cNvCxnSpPr/>
            <p:nvPr/>
          </p:nvCxnSpPr>
          <p:spPr>
            <a:xfrm flipH="1">
              <a:off x="6789507" y="1174839"/>
              <a:ext cx="12963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>
            <a:xfrm>
              <a:off x="7057809" y="876126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1700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72" name="Gerader Verbinder 71"/>
            <p:cNvCxnSpPr/>
            <p:nvPr/>
          </p:nvCxnSpPr>
          <p:spPr>
            <a:xfrm>
              <a:off x="8185233" y="1258699"/>
              <a:ext cx="0" cy="1317582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8166090" y="1728408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1700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58" name="Gerader Verbinder 57"/>
            <p:cNvCxnSpPr/>
            <p:nvPr/>
          </p:nvCxnSpPr>
          <p:spPr>
            <a:xfrm>
              <a:off x="6676666" y="1950337"/>
              <a:ext cx="0" cy="625944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5998707" y="2036185"/>
              <a:ext cx="668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850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61" name="Gerader Verbinder 60"/>
            <p:cNvCxnSpPr/>
            <p:nvPr/>
          </p:nvCxnSpPr>
          <p:spPr>
            <a:xfrm flipH="1">
              <a:off x="6806868" y="2669904"/>
              <a:ext cx="6308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/>
          </p:nvSpPr>
          <p:spPr>
            <a:xfrm>
              <a:off x="6803980" y="2697239"/>
              <a:ext cx="668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850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1727540" y="3232721"/>
              <a:ext cx="810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overlap</a:t>
              </a:r>
              <a:endParaRPr lang="en-US" sz="1600" dirty="0"/>
            </a:p>
          </p:txBody>
        </p:sp>
        <p:sp>
          <p:nvSpPr>
            <p:cNvPr id="69" name="Textfeld 68"/>
            <p:cNvSpPr txBox="1"/>
            <p:nvPr/>
          </p:nvSpPr>
          <p:spPr>
            <a:xfrm rot="16200000">
              <a:off x="2954456" y="2409915"/>
              <a:ext cx="810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overlap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2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feld 69"/>
          <p:cNvSpPr txBox="1"/>
          <p:nvPr/>
        </p:nvSpPr>
        <p:spPr>
          <a:xfrm>
            <a:off x="218192" y="891264"/>
            <a:ext cx="58607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Tiles in one </a:t>
            </a:r>
            <a:r>
              <a:rPr lang="en-US" dirty="0" err="1" smtClean="0"/>
              <a:t>czi</a:t>
            </a:r>
            <a:r>
              <a:rPr lang="en-US" dirty="0" smtClean="0"/>
              <a:t>-file: 300 (1 channel):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smtClean="0"/>
              <a:t>300 1x images (1700x1700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smtClean="0"/>
              <a:t>1200 4x images (850x850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smtClean="0"/>
              <a:t>Full overview image at 25% scale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smtClean="0"/>
              <a:t>Without overlap, more images can be sliced!</a:t>
            </a:r>
          </a:p>
          <a:p>
            <a:endParaRPr lang="en-US" dirty="0"/>
          </a:p>
          <a:p>
            <a:r>
              <a:rPr lang="en-US" dirty="0" smtClean="0"/>
              <a:t>Image processing:</a:t>
            </a:r>
          </a:p>
          <a:p>
            <a:pPr marL="342900" indent="-342900">
              <a:buAutoNum type="arabicParenR"/>
            </a:pPr>
            <a:r>
              <a:rPr lang="en-US" dirty="0" smtClean="0"/>
              <a:t>Slicing</a:t>
            </a:r>
          </a:p>
          <a:p>
            <a:pPr marL="342900" indent="-342900">
              <a:buAutoNum type="arabicParenR"/>
            </a:pPr>
            <a:r>
              <a:rPr lang="en-US" dirty="0" smtClean="0"/>
              <a:t>Percentile normalization (0.5 – 99.5)</a:t>
            </a:r>
          </a:p>
          <a:p>
            <a:pPr marL="342900" indent="-342900">
              <a:buAutoNum type="arabicParenR"/>
            </a:pPr>
            <a:r>
              <a:rPr lang="en-US" dirty="0" smtClean="0"/>
              <a:t>Conversion from 14-bit to 8-bit</a:t>
            </a:r>
          </a:p>
          <a:p>
            <a:pPr marL="342900" indent="-342900">
              <a:buAutoNum type="arabicParenR"/>
            </a:pPr>
            <a:r>
              <a:rPr lang="en-US" dirty="0" smtClean="0"/>
              <a:t>Downscaling to 512x512</a:t>
            </a:r>
          </a:p>
          <a:p>
            <a:pPr marL="342900" indent="-342900">
              <a:buAutoNum type="arabicParenR"/>
            </a:pPr>
            <a:r>
              <a:rPr lang="en-US" dirty="0" smtClean="0"/>
              <a:t>Export as .</a:t>
            </a:r>
            <a:r>
              <a:rPr lang="en-US" dirty="0" err="1" smtClean="0"/>
              <a:t>png</a:t>
            </a:r>
            <a:r>
              <a:rPr lang="en-US" dirty="0" smtClean="0"/>
              <a:t> file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Time: 3min!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42395" y="92603"/>
            <a:ext cx="803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Read and convert .</a:t>
            </a:r>
            <a:r>
              <a:rPr lang="en-US" sz="2800" dirty="0" err="1" smtClean="0"/>
              <a:t>czi</a:t>
            </a:r>
            <a:r>
              <a:rPr lang="en-US" sz="2800" dirty="0" smtClean="0"/>
              <a:t> files with python</a:t>
            </a:r>
            <a:endParaRPr lang="en-US" sz="32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334704" y="641163"/>
            <a:ext cx="3397797" cy="2299006"/>
            <a:chOff x="4770217" y="3516714"/>
            <a:chExt cx="3397797" cy="2299006"/>
          </a:xfrm>
        </p:grpSpPr>
        <p:sp>
          <p:nvSpPr>
            <p:cNvPr id="17" name="Rechteck 16"/>
            <p:cNvSpPr/>
            <p:nvPr/>
          </p:nvSpPr>
          <p:spPr>
            <a:xfrm>
              <a:off x="5696820" y="3971622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Gerader Verbinder 17"/>
            <p:cNvCxnSpPr/>
            <p:nvPr/>
          </p:nvCxnSpPr>
          <p:spPr>
            <a:xfrm>
              <a:off x="5489612" y="3981132"/>
              <a:ext cx="0" cy="1834588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4770217" y="4744537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2208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20" name="Gerader Verbinder 19"/>
            <p:cNvCxnSpPr/>
            <p:nvPr/>
          </p:nvCxnSpPr>
          <p:spPr>
            <a:xfrm flipH="1">
              <a:off x="5626593" y="3832586"/>
              <a:ext cx="2541421" cy="1883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552537" y="3516714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2752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5998218" y="3121461"/>
            <a:ext cx="2927143" cy="2143741"/>
            <a:chOff x="116995" y="4653874"/>
            <a:chExt cx="2927143" cy="2143741"/>
          </a:xfrm>
        </p:grpSpPr>
        <p:sp>
          <p:nvSpPr>
            <p:cNvPr id="31" name="Textfeld 30"/>
            <p:cNvSpPr txBox="1"/>
            <p:nvPr/>
          </p:nvSpPr>
          <p:spPr>
            <a:xfrm>
              <a:off x="1205032" y="4653874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1700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907795" y="5051298"/>
              <a:ext cx="1296364" cy="1296364"/>
              <a:chOff x="3860157" y="3302657"/>
              <a:chExt cx="1296364" cy="1296364"/>
            </a:xfrm>
          </p:grpSpPr>
          <p:sp>
            <p:nvSpPr>
              <p:cNvPr id="46" name="Rechteck 45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Gerader Verbinder 46"/>
              <p:cNvCxnSpPr>
                <a:stCxn id="46" idx="1"/>
                <a:endCxn id="46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>
                <a:stCxn id="46" idx="0"/>
                <a:endCxn id="46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Gerader Verbinder 33"/>
            <p:cNvCxnSpPr/>
            <p:nvPr/>
          </p:nvCxnSpPr>
          <p:spPr>
            <a:xfrm flipH="1">
              <a:off x="907795" y="4967438"/>
              <a:ext cx="12963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2303521" y="5051298"/>
              <a:ext cx="0" cy="1317582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/>
          </p:nvSpPr>
          <p:spPr>
            <a:xfrm>
              <a:off x="2284378" y="5521007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1700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42" name="Gerader Verbinder 41"/>
            <p:cNvCxnSpPr/>
            <p:nvPr/>
          </p:nvCxnSpPr>
          <p:spPr>
            <a:xfrm>
              <a:off x="794954" y="5742936"/>
              <a:ext cx="0" cy="625944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/>
          </p:nvSpPr>
          <p:spPr>
            <a:xfrm>
              <a:off x="116995" y="5828784"/>
              <a:ext cx="668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850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44" name="Gerader Verbinder 43"/>
            <p:cNvCxnSpPr/>
            <p:nvPr/>
          </p:nvCxnSpPr>
          <p:spPr>
            <a:xfrm flipH="1">
              <a:off x="925156" y="6462503"/>
              <a:ext cx="6308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922268" y="6489838"/>
              <a:ext cx="668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850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69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42395" y="92603"/>
            <a:ext cx="803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Read and convert .</a:t>
            </a:r>
            <a:r>
              <a:rPr lang="en-US" sz="2800" dirty="0" err="1" smtClean="0"/>
              <a:t>czi</a:t>
            </a:r>
            <a:r>
              <a:rPr lang="en-US" sz="2800" dirty="0" smtClean="0"/>
              <a:t> files with python</a:t>
            </a:r>
            <a:endParaRPr lang="en-US" sz="32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6995" y="4659661"/>
            <a:ext cx="2927143" cy="2143741"/>
            <a:chOff x="116995" y="4653874"/>
            <a:chExt cx="2927143" cy="2143741"/>
          </a:xfrm>
        </p:grpSpPr>
        <p:sp>
          <p:nvSpPr>
            <p:cNvPr id="71" name="Textfeld 70"/>
            <p:cNvSpPr txBox="1"/>
            <p:nvPr/>
          </p:nvSpPr>
          <p:spPr>
            <a:xfrm>
              <a:off x="1205032" y="4653874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1700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907795" y="5051298"/>
              <a:ext cx="1296364" cy="1296364"/>
              <a:chOff x="3860157" y="3302657"/>
              <a:chExt cx="1296364" cy="1296364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3860157" y="3302657"/>
                <a:ext cx="1296364" cy="12963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Gerader Verbinder 35"/>
              <p:cNvCxnSpPr>
                <a:stCxn id="35" idx="1"/>
                <a:endCxn id="35" idx="3"/>
              </p:cNvCxnSpPr>
              <p:nvPr/>
            </p:nvCxnSpPr>
            <p:spPr>
              <a:xfrm>
                <a:off x="3860157" y="3950839"/>
                <a:ext cx="1296364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stCxn id="35" idx="0"/>
                <a:endCxn id="35" idx="2"/>
              </p:cNvCxnSpPr>
              <p:nvPr/>
            </p:nvCxnSpPr>
            <p:spPr>
              <a:xfrm>
                <a:off x="4508339" y="3302657"/>
                <a:ext cx="0" cy="12963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Gerader Verbinder 67"/>
            <p:cNvCxnSpPr/>
            <p:nvPr/>
          </p:nvCxnSpPr>
          <p:spPr>
            <a:xfrm flipH="1">
              <a:off x="907795" y="4967438"/>
              <a:ext cx="12963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2303521" y="5051298"/>
              <a:ext cx="0" cy="1317582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2284378" y="5521007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1700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58" name="Gerader Verbinder 57"/>
            <p:cNvCxnSpPr/>
            <p:nvPr/>
          </p:nvCxnSpPr>
          <p:spPr>
            <a:xfrm>
              <a:off x="794954" y="5742936"/>
              <a:ext cx="0" cy="625944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116995" y="5828784"/>
              <a:ext cx="668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850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61" name="Gerader Verbinder 60"/>
            <p:cNvCxnSpPr/>
            <p:nvPr/>
          </p:nvCxnSpPr>
          <p:spPr>
            <a:xfrm flipH="1">
              <a:off x="925156" y="6462503"/>
              <a:ext cx="6308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/>
          </p:nvSpPr>
          <p:spPr>
            <a:xfrm>
              <a:off x="922268" y="6489838"/>
              <a:ext cx="668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850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84" y="642747"/>
            <a:ext cx="2945540" cy="29455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48" y="3743998"/>
            <a:ext cx="1463040" cy="146304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84" y="3743998"/>
            <a:ext cx="1463040" cy="146304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48" y="5233962"/>
            <a:ext cx="1463040" cy="146304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84" y="5233962"/>
            <a:ext cx="1463040" cy="146304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5" y="642747"/>
            <a:ext cx="3813858" cy="4009440"/>
          </a:xfrm>
          <a:prstGeom prst="rect">
            <a:avLst/>
          </a:prstGeom>
        </p:spPr>
      </p:pic>
      <p:cxnSp>
        <p:nvCxnSpPr>
          <p:cNvPr id="22" name="Gerader Verbinder 21"/>
          <p:cNvCxnSpPr/>
          <p:nvPr/>
        </p:nvCxnSpPr>
        <p:spPr>
          <a:xfrm>
            <a:off x="5679468" y="642747"/>
            <a:ext cx="0" cy="294554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919708" y="1961628"/>
            <a:ext cx="75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1700 </a:t>
            </a:r>
            <a:r>
              <a:rPr lang="en-US" sz="1400" dirty="0" err="1" smtClean="0"/>
              <a:t>px</a:t>
            </a:r>
            <a:endParaRPr lang="en-US" sz="1400" dirty="0"/>
          </a:p>
        </p:txBody>
      </p:sp>
      <p:cxnSp>
        <p:nvCxnSpPr>
          <p:cNvPr id="25" name="Gerader Verbinder 24"/>
          <p:cNvCxnSpPr/>
          <p:nvPr/>
        </p:nvCxnSpPr>
        <p:spPr>
          <a:xfrm>
            <a:off x="5679468" y="3765161"/>
            <a:ext cx="0" cy="1441877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995184" y="4225636"/>
            <a:ext cx="668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850 </a:t>
            </a:r>
            <a:r>
              <a:rPr lang="en-US" sz="1400" dirty="0" err="1" smtClean="0"/>
              <a:t>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62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feld 69"/>
          <p:cNvSpPr txBox="1"/>
          <p:nvPr/>
        </p:nvSpPr>
        <p:spPr>
          <a:xfrm>
            <a:off x="193333" y="896959"/>
            <a:ext cx="4500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smtClean="0"/>
              <a:t>Without overlap, </a:t>
            </a:r>
            <a:r>
              <a:rPr lang="en-US" b="1" dirty="0" smtClean="0"/>
              <a:t>16 images </a:t>
            </a:r>
            <a:r>
              <a:rPr lang="en-US" dirty="0" smtClean="0"/>
              <a:t>with original size of 512x512 can be sliced as smallest images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smtClean="0"/>
              <a:t>4x size 1024x1024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smtClean="0"/>
              <a:t>1x size 2048x2048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42395" y="92603"/>
            <a:ext cx="803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Future plans</a:t>
            </a:r>
            <a:endParaRPr lang="en-US" sz="3200" dirty="0"/>
          </a:p>
        </p:txBody>
      </p:sp>
      <p:sp>
        <p:nvSpPr>
          <p:cNvPr id="35" name="Rechteck 34"/>
          <p:cNvSpPr/>
          <p:nvPr/>
        </p:nvSpPr>
        <p:spPr>
          <a:xfrm>
            <a:off x="5751512" y="3582050"/>
            <a:ext cx="2384382" cy="2384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r Verbinder 35"/>
          <p:cNvCxnSpPr>
            <a:stCxn id="35" idx="1"/>
            <a:endCxn id="35" idx="3"/>
          </p:cNvCxnSpPr>
          <p:nvPr/>
        </p:nvCxnSpPr>
        <p:spPr>
          <a:xfrm>
            <a:off x="5751512" y="4774241"/>
            <a:ext cx="23843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35" idx="0"/>
            <a:endCxn id="35" idx="2"/>
          </p:cNvCxnSpPr>
          <p:nvPr/>
        </p:nvCxnSpPr>
        <p:spPr>
          <a:xfrm>
            <a:off x="6943703" y="3582050"/>
            <a:ext cx="0" cy="23843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H="1">
            <a:off x="6943703" y="3402559"/>
            <a:ext cx="1192191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787258" y="4618421"/>
            <a:ext cx="75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2048 </a:t>
            </a:r>
            <a:r>
              <a:rPr lang="en-US" sz="1400" dirty="0" err="1" smtClean="0"/>
              <a:t>px</a:t>
            </a:r>
            <a:endParaRPr lang="en-US" sz="1400" dirty="0"/>
          </a:p>
        </p:txBody>
      </p:sp>
      <p:cxnSp>
        <p:nvCxnSpPr>
          <p:cNvPr id="72" name="Gerader Verbinder 71"/>
          <p:cNvCxnSpPr/>
          <p:nvPr/>
        </p:nvCxnSpPr>
        <p:spPr>
          <a:xfrm>
            <a:off x="5535830" y="3580120"/>
            <a:ext cx="0" cy="238438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8295345" y="4058148"/>
            <a:ext cx="75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1024 </a:t>
            </a:r>
            <a:r>
              <a:rPr lang="en-US" sz="1400" dirty="0" err="1" smtClean="0"/>
              <a:t>px</a:t>
            </a:r>
            <a:endParaRPr lang="en-US" sz="1400" dirty="0"/>
          </a:p>
        </p:txBody>
      </p:sp>
      <p:cxnSp>
        <p:nvCxnSpPr>
          <p:cNvPr id="58" name="Gerader Verbinder 57"/>
          <p:cNvCxnSpPr/>
          <p:nvPr/>
        </p:nvCxnSpPr>
        <p:spPr>
          <a:xfrm>
            <a:off x="8319549" y="3586093"/>
            <a:ext cx="0" cy="1186217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8287773" y="5521617"/>
            <a:ext cx="668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 </a:t>
            </a:r>
            <a:r>
              <a:rPr lang="en-US" sz="1400" dirty="0" err="1" smtClean="0"/>
              <a:t>px</a:t>
            </a:r>
            <a:endParaRPr lang="en-US" sz="1400" dirty="0"/>
          </a:p>
        </p:txBody>
      </p:sp>
      <p:cxnSp>
        <p:nvCxnSpPr>
          <p:cNvPr id="61" name="Gerader Verbinder 60"/>
          <p:cNvCxnSpPr/>
          <p:nvPr/>
        </p:nvCxnSpPr>
        <p:spPr>
          <a:xfrm flipV="1">
            <a:off x="8308748" y="5376947"/>
            <a:ext cx="0" cy="59711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5490961" y="675885"/>
            <a:ext cx="3397797" cy="2299006"/>
            <a:chOff x="4770217" y="3516714"/>
            <a:chExt cx="3397797" cy="2299006"/>
          </a:xfrm>
        </p:grpSpPr>
        <p:sp>
          <p:nvSpPr>
            <p:cNvPr id="17" name="Rechteck 16"/>
            <p:cNvSpPr/>
            <p:nvPr/>
          </p:nvSpPr>
          <p:spPr>
            <a:xfrm>
              <a:off x="5696820" y="3971622"/>
              <a:ext cx="2471194" cy="1834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Gerader Verbinder 17"/>
            <p:cNvCxnSpPr/>
            <p:nvPr/>
          </p:nvCxnSpPr>
          <p:spPr>
            <a:xfrm>
              <a:off x="5489612" y="3981132"/>
              <a:ext cx="0" cy="1834588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4770217" y="4744537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2208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  <p:cxnSp>
          <p:nvCxnSpPr>
            <p:cNvPr id="20" name="Gerader Verbinder 19"/>
            <p:cNvCxnSpPr/>
            <p:nvPr/>
          </p:nvCxnSpPr>
          <p:spPr>
            <a:xfrm flipH="1">
              <a:off x="5626593" y="3832586"/>
              <a:ext cx="2541421" cy="1883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552537" y="3516714"/>
              <a:ext cx="759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2752 </a:t>
              </a:r>
              <a:r>
                <a:rPr lang="en-US" sz="1400" dirty="0" err="1" smtClean="0"/>
                <a:t>px</a:t>
              </a:r>
              <a:endParaRPr lang="en-US" sz="1400" dirty="0"/>
            </a:p>
          </p:txBody>
        </p:sp>
      </p:grpSp>
      <p:cxnSp>
        <p:nvCxnSpPr>
          <p:cNvPr id="8" name="Gerader Verbinder 7"/>
          <p:cNvCxnSpPr/>
          <p:nvPr/>
        </p:nvCxnSpPr>
        <p:spPr>
          <a:xfrm>
            <a:off x="6343799" y="3580120"/>
            <a:ext cx="11574" cy="23843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7532034" y="3580120"/>
            <a:ext cx="11574" cy="23843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5400000">
            <a:off x="6937916" y="3025633"/>
            <a:ext cx="11574" cy="23843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5400000">
            <a:off x="6937916" y="4178969"/>
            <a:ext cx="11574" cy="23843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rot="5400000">
            <a:off x="6955277" y="4976799"/>
            <a:ext cx="0" cy="238438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36774" y="6192431"/>
            <a:ext cx="75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2048 </a:t>
            </a:r>
            <a:r>
              <a:rPr lang="en-US" sz="1400" dirty="0" err="1" smtClean="0"/>
              <a:t>px</a:t>
            </a:r>
            <a:endParaRPr lang="en-US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7159918" y="3100536"/>
            <a:ext cx="75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1024 </a:t>
            </a:r>
            <a:r>
              <a:rPr lang="en-US" sz="1400" dirty="0" err="1" smtClean="0"/>
              <a:t>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49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</Words>
  <Application>Microsoft Office PowerPoint</Application>
  <PresentationFormat>Bildschirmpräsentation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LocalAdmin</dc:creator>
  <cp:lastModifiedBy>LocalAdmin</cp:lastModifiedBy>
  <cp:revision>1</cp:revision>
  <dcterms:created xsi:type="dcterms:W3CDTF">2024-02-12T09:59:47Z</dcterms:created>
  <dcterms:modified xsi:type="dcterms:W3CDTF">2024-02-12T10:01:24Z</dcterms:modified>
</cp:coreProperties>
</file>