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2" r:id="rId4"/>
    <p:sldId id="259" r:id="rId5"/>
    <p:sldId id="273" r:id="rId6"/>
    <p:sldId id="262" r:id="rId7"/>
    <p:sldId id="274" r:id="rId8"/>
    <p:sldId id="275" r:id="rId9"/>
    <p:sldId id="276" r:id="rId10"/>
    <p:sldId id="266" r:id="rId11"/>
    <p:sldId id="277" r:id="rId12"/>
    <p:sldId id="278" r:id="rId13"/>
    <p:sldId id="280" r:id="rId14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6"/>
      <p:bold r:id="rId17"/>
      <p:italic r:id="rId18"/>
    </p:embeddedFont>
    <p:embeddedFont>
      <p:font typeface="Old Standard TT" panose="020B060402020202020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b0048e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4b0048e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5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32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03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1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14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260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69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72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STORIA DEL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0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storia del protcollo 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50B4B3-A3E5-4A12-A040-4D114522A1F0}"/>
              </a:ext>
            </a:extLst>
          </p:cNvPr>
          <p:cNvSpPr txBox="1"/>
          <p:nvPr/>
        </p:nvSpPr>
        <p:spPr>
          <a:xfrm>
            <a:off x="396875" y="628124"/>
            <a:ext cx="8350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6000" dirty="0">
                <a:latin typeface="Bell MT" panose="02020503060305020303" pitchFamily="18" charset="0"/>
              </a:rPr>
              <a:t>Nel 1973:</a:t>
            </a:r>
          </a:p>
          <a:p>
            <a:pPr algn="just"/>
            <a:endParaRPr lang="it-IT" sz="4400" dirty="0">
              <a:latin typeface="Bell MT" panose="02020503060305020303" pitchFamily="18" charset="0"/>
            </a:endParaRPr>
          </a:p>
          <a:p>
            <a:pPr algn="just"/>
            <a:r>
              <a:rPr lang="it-IT" sz="2800" dirty="0">
                <a:latin typeface="Bell MT" panose="02020503060305020303" pitchFamily="18" charset="0"/>
              </a:rPr>
              <a:t> </a:t>
            </a:r>
            <a:r>
              <a:rPr lang="it-IT" sz="4000" dirty="0">
                <a:latin typeface="Bell MT" panose="02020503060305020303" pitchFamily="18" charset="0"/>
              </a:rPr>
              <a:t>Kahn, di ARPA, e </a:t>
            </a:r>
            <a:r>
              <a:rPr lang="it-IT" sz="4000" dirty="0" err="1">
                <a:latin typeface="Bell MT" panose="02020503060305020303" pitchFamily="18" charset="0"/>
              </a:rPr>
              <a:t>Cerf</a:t>
            </a:r>
            <a:r>
              <a:rPr lang="it-IT" sz="4000" dirty="0">
                <a:latin typeface="Bell MT" panose="02020503060305020303" pitchFamily="18" charset="0"/>
              </a:rPr>
              <a:t>, della Stanford University, misero per iscritto la struttura di Internet. </a:t>
            </a:r>
            <a:endParaRPr lang="it-IT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5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943E10-F147-4901-83E2-02A84C590A83}"/>
              </a:ext>
            </a:extLst>
          </p:cNvPr>
          <p:cNvSpPr txBox="1"/>
          <p:nvPr/>
        </p:nvSpPr>
        <p:spPr>
          <a:xfrm>
            <a:off x="190500" y="555813"/>
            <a:ext cx="4140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latin typeface="Bell MT" panose="02020503060305020303" pitchFamily="18" charset="0"/>
              </a:rPr>
              <a:t>Sempre nello stesso anno fu istituito il progetto del protocollo di controllo trasmissione (TCP), standard indispensabile per la comunicazione tra reti di computer.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B71C85-12D2-40BB-B6DE-0E44958D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969" y="1033247"/>
            <a:ext cx="295316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50B4B3-A3E5-4A12-A040-4D114522A1F0}"/>
              </a:ext>
            </a:extLst>
          </p:cNvPr>
          <p:cNvSpPr txBox="1"/>
          <p:nvPr/>
        </p:nvSpPr>
        <p:spPr>
          <a:xfrm>
            <a:off x="396875" y="628124"/>
            <a:ext cx="83502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6000" dirty="0">
                <a:latin typeface="Bell MT" panose="02020503060305020303" pitchFamily="18" charset="0"/>
              </a:rPr>
              <a:t>Nel 1978:</a:t>
            </a:r>
          </a:p>
          <a:p>
            <a:pPr algn="just"/>
            <a:endParaRPr lang="it-IT" sz="4400" dirty="0">
              <a:latin typeface="Bell MT" panose="02020503060305020303" pitchFamily="18" charset="0"/>
            </a:endParaRPr>
          </a:p>
          <a:p>
            <a:pPr algn="just"/>
            <a:r>
              <a:rPr lang="it-IT" sz="2800" dirty="0">
                <a:latin typeface="Bell MT" panose="02020503060305020303" pitchFamily="18" charset="0"/>
              </a:rPr>
              <a:t> </a:t>
            </a:r>
            <a:r>
              <a:rPr lang="it-IT" sz="3600" dirty="0" err="1">
                <a:latin typeface="Bell MT" panose="02020503060305020303" pitchFamily="18" charset="0"/>
              </a:rPr>
              <a:t>Cerf</a:t>
            </a:r>
            <a:r>
              <a:rPr lang="it-IT" sz="3600" dirty="0">
                <a:latin typeface="Bell MT" panose="02020503060305020303" pitchFamily="18" charset="0"/>
              </a:rPr>
              <a:t>, </a:t>
            </a:r>
            <a:r>
              <a:rPr lang="it-IT" sz="3600" dirty="0" err="1">
                <a:latin typeface="Bell MT" panose="02020503060305020303" pitchFamily="18" charset="0"/>
              </a:rPr>
              <a:t>Postel</a:t>
            </a:r>
            <a:r>
              <a:rPr lang="it-IT" sz="3600" dirty="0">
                <a:latin typeface="Bell MT" panose="02020503060305020303" pitchFamily="18" charset="0"/>
              </a:rPr>
              <a:t> e Crocker hanno aggiunto un protocollo tra rete e rete (IP), mettendo a punto il definitivo protocollo su cui ancor oggi opera Internet, il TCP/IP.</a:t>
            </a:r>
            <a:endParaRPr lang="it-IT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ARPANET e la sua storia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50B4B3-A3E5-4A12-A040-4D114522A1F0}"/>
              </a:ext>
            </a:extLst>
          </p:cNvPr>
          <p:cNvSpPr txBox="1"/>
          <p:nvPr/>
        </p:nvSpPr>
        <p:spPr>
          <a:xfrm>
            <a:off x="396875" y="469900"/>
            <a:ext cx="83502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6600" dirty="0">
                <a:latin typeface="Bell MT" panose="02020503060305020303" pitchFamily="18" charset="0"/>
              </a:rPr>
              <a:t>ARPANET:</a:t>
            </a:r>
            <a:r>
              <a:rPr lang="it-IT" sz="4800" dirty="0">
                <a:latin typeface="Bell MT" panose="02020503060305020303" pitchFamily="18" charset="0"/>
              </a:rPr>
              <a:t> </a:t>
            </a:r>
          </a:p>
          <a:p>
            <a:pPr algn="just"/>
            <a:endParaRPr lang="it-IT" sz="3000" dirty="0">
              <a:latin typeface="Bell MT" panose="02020503060305020303" pitchFamily="18" charset="0"/>
            </a:endParaRPr>
          </a:p>
          <a:p>
            <a:pPr algn="just"/>
            <a:r>
              <a:rPr lang="it-IT" sz="4400" dirty="0">
                <a:latin typeface="Bell MT" panose="02020503060305020303" pitchFamily="18" charset="0"/>
              </a:rPr>
              <a:t>rete militare finalizzata allo scambio di informazioni, un sistema veloce e sicuro. </a:t>
            </a:r>
          </a:p>
        </p:txBody>
      </p:sp>
    </p:spTree>
    <p:extLst>
      <p:ext uri="{BB962C8B-B14F-4D97-AF65-F5344CB8AC3E}">
        <p14:creationId xmlns:p14="http://schemas.microsoft.com/office/powerpoint/2010/main" val="4642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943E10-F147-4901-83E2-02A84C590A83}"/>
              </a:ext>
            </a:extLst>
          </p:cNvPr>
          <p:cNvSpPr txBox="1"/>
          <p:nvPr/>
        </p:nvSpPr>
        <p:spPr>
          <a:xfrm>
            <a:off x="381000" y="240268"/>
            <a:ext cx="35750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latin typeface="Bell MT" panose="02020503060305020303" pitchFamily="18" charset="0"/>
              </a:rPr>
              <a:t>Si pensa che con l’aiuto di alcune università volevano costruire una rete di comunicazione militare in grado di resistere anche ad un attacco nucleare su vasta scala.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0AB00B-33C2-4CDD-BD0D-D6EE5CD6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123950"/>
            <a:ext cx="4072063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215A1F-7747-4148-BD49-B0D06335495D}"/>
              </a:ext>
            </a:extLst>
          </p:cNvPr>
          <p:cNvSpPr txBox="1"/>
          <p:nvPr/>
        </p:nvSpPr>
        <p:spPr>
          <a:xfrm>
            <a:off x="396875" y="317500"/>
            <a:ext cx="83502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6600" dirty="0">
                <a:latin typeface="Bell MT" panose="02020503060305020303" pitchFamily="18" charset="0"/>
              </a:rPr>
              <a:t>Ma chi? E quando?</a:t>
            </a:r>
            <a:r>
              <a:rPr lang="it-IT" sz="4800" dirty="0">
                <a:latin typeface="Bell MT" panose="02020503060305020303" pitchFamily="18" charset="0"/>
              </a:rPr>
              <a:t> </a:t>
            </a:r>
          </a:p>
          <a:p>
            <a:pPr algn="just"/>
            <a:endParaRPr lang="it-IT" sz="3000" dirty="0">
              <a:latin typeface="Bell MT" panose="02020503060305020303" pitchFamily="18" charset="0"/>
            </a:endParaRPr>
          </a:p>
          <a:p>
            <a:pPr algn="just"/>
            <a:r>
              <a:rPr lang="it-IT" sz="3600" dirty="0">
                <a:latin typeface="Bell MT" panose="02020503060305020303" pitchFamily="18" charset="0"/>
              </a:rPr>
              <a:t>Chi: Il governo degli stati uniti in risposta alle mosse dell’URSS.</a:t>
            </a:r>
          </a:p>
          <a:p>
            <a:pPr algn="just"/>
            <a:r>
              <a:rPr lang="it-IT" sz="3600" dirty="0">
                <a:latin typeface="Bell MT" panose="02020503060305020303" pitchFamily="18" charset="0"/>
              </a:rPr>
              <a:t>Quando: nel 1958 viene creato l’istituto di ricerca (ARPA) che lavora per tutto il periodo di Guerra Fredda.</a:t>
            </a:r>
          </a:p>
        </p:txBody>
      </p:sp>
    </p:spTree>
    <p:extLst>
      <p:ext uri="{BB962C8B-B14F-4D97-AF65-F5344CB8AC3E}">
        <p14:creationId xmlns:p14="http://schemas.microsoft.com/office/powerpoint/2010/main" val="6851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0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ARPANET a INTERNET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50B4B3-A3E5-4A12-A040-4D114522A1F0}"/>
              </a:ext>
            </a:extLst>
          </p:cNvPr>
          <p:cNvSpPr txBox="1"/>
          <p:nvPr/>
        </p:nvSpPr>
        <p:spPr>
          <a:xfrm>
            <a:off x="473075" y="678924"/>
            <a:ext cx="8350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4800" dirty="0">
                <a:latin typeface="Bell MT" panose="02020503060305020303" pitchFamily="18" charset="0"/>
              </a:rPr>
              <a:t>Con il passare del tempo, l'esercito si disinteressò del progetto (fino ad abbandonarlo nel 1990), che rimase sotto il controllo delle università.</a:t>
            </a:r>
          </a:p>
        </p:txBody>
      </p:sp>
    </p:spTree>
    <p:extLst>
      <p:ext uri="{BB962C8B-B14F-4D97-AF65-F5344CB8AC3E}">
        <p14:creationId xmlns:p14="http://schemas.microsoft.com/office/powerpoint/2010/main" val="170392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943E10-F147-4901-83E2-02A84C590A83}"/>
              </a:ext>
            </a:extLst>
          </p:cNvPr>
          <p:cNvSpPr txBox="1"/>
          <p:nvPr/>
        </p:nvSpPr>
        <p:spPr>
          <a:xfrm>
            <a:off x="146050" y="586591"/>
            <a:ext cx="4140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600" dirty="0">
                <a:latin typeface="Bell MT" panose="02020503060305020303" pitchFamily="18" charset="0"/>
              </a:rPr>
              <a:t>Col passaggio al protocollo TCP/IP e con i primi tentativi di sfruttamento commerciale il progetto inizia a chiamarsi Internet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DFF63B-82AD-46C5-AE48-7605323B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27" y="586591"/>
            <a:ext cx="2834646" cy="37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215A1F-7747-4148-BD49-B0D06335495D}"/>
              </a:ext>
            </a:extLst>
          </p:cNvPr>
          <p:cNvSpPr txBox="1"/>
          <p:nvPr/>
        </p:nvSpPr>
        <p:spPr>
          <a:xfrm>
            <a:off x="396875" y="577850"/>
            <a:ext cx="8350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3200" dirty="0">
                <a:latin typeface="Bell MT" panose="02020503060305020303" pitchFamily="18" charset="0"/>
              </a:rPr>
              <a:t>N</a:t>
            </a:r>
            <a:r>
              <a:rPr lang="it-IT" sz="4000" dirty="0">
                <a:latin typeface="Bell MT" panose="02020503060305020303" pitchFamily="18" charset="0"/>
              </a:rPr>
              <a:t>egli stessi anni nacque una nuova architettura capace di semplificare enormemente la navigazione: il World Wide Web.</a:t>
            </a:r>
          </a:p>
          <a:p>
            <a:pPr algn="just"/>
            <a:r>
              <a:rPr lang="it-IT" sz="4000" dirty="0">
                <a:latin typeface="Bell MT" panose="02020503060305020303" pitchFamily="18" charset="0"/>
              </a:rPr>
              <a:t>ARPANET/Internet fu la prima rete a commutazione di pacchetto del mondo.</a:t>
            </a:r>
          </a:p>
        </p:txBody>
      </p:sp>
    </p:spTree>
    <p:extLst>
      <p:ext uri="{BB962C8B-B14F-4D97-AF65-F5344CB8AC3E}">
        <p14:creationId xmlns:p14="http://schemas.microsoft.com/office/powerpoint/2010/main" val="2253266268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271</Words>
  <Application>Microsoft Office PowerPoint</Application>
  <PresentationFormat>Presentazione su schermo (16:9)</PresentationFormat>
  <Paragraphs>23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Old Standard TT</vt:lpstr>
      <vt:lpstr>Bell MT</vt:lpstr>
      <vt:lpstr>Arial</vt:lpstr>
      <vt:lpstr>Paperback</vt:lpstr>
      <vt:lpstr>LA STORIA DEL WEB</vt:lpstr>
      <vt:lpstr>ARPANET e la sua storia</vt:lpstr>
      <vt:lpstr>Presentazione standard di PowerPoint</vt:lpstr>
      <vt:lpstr>Presentazione standard di PowerPoint</vt:lpstr>
      <vt:lpstr>Presentazione standard di PowerPoint</vt:lpstr>
      <vt:lpstr>Da ARPANET a INTERNET</vt:lpstr>
      <vt:lpstr>Presentazione standard di PowerPoint</vt:lpstr>
      <vt:lpstr>Presentazione standard di PowerPoint</vt:lpstr>
      <vt:lpstr>Presentazione standard di PowerPoint</vt:lpstr>
      <vt:lpstr>La storia del protcollo IP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STORIA DEL WEB</dc:title>
  <cp:lastModifiedBy>Matteo Lamberti</cp:lastModifiedBy>
  <cp:revision>7</cp:revision>
  <dcterms:modified xsi:type="dcterms:W3CDTF">2020-10-25T12:23:58Z</dcterms:modified>
</cp:coreProperties>
</file>