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1" r:id="rId8"/>
    <p:sldId id="263" r:id="rId9"/>
    <p:sldId id="264" r:id="rId10"/>
    <p:sldId id="266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57E024E5-021D-4A53-BCEB-0993EB781C30}">
          <p14:sldIdLst>
            <p14:sldId id="256"/>
            <p14:sldId id="257"/>
            <p14:sldId id="258"/>
          </p14:sldIdLst>
        </p14:section>
        <p14:section name="Content" id="{40792C99-9366-422D-9255-E6397CE5336A}">
          <p14:sldIdLst>
            <p14:sldId id="259"/>
            <p14:sldId id="265"/>
            <p14:sldId id="262"/>
            <p14:sldId id="261"/>
            <p14:sldId id="263"/>
            <p14:sldId id="264"/>
            <p14:sldId id="266"/>
          </p14:sldIdLst>
        </p14:section>
        <p14:section name="Ende" id="{F024CC3A-B43D-429D-B36E-7ED46A977FAF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21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81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43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15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2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320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858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583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54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0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6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2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5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77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73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37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1D8157-8C18-4BAF-969B-856635A287DF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477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 Socket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BvS</a:t>
            </a:r>
            <a:r>
              <a:rPr lang="de-DE" dirty="0" smtClean="0"/>
              <a:t> - </a:t>
            </a:r>
            <a:r>
              <a:rPr lang="de-DE" dirty="0" err="1" smtClean="0"/>
              <a:t>udaiuadhbas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08994" y="4159458"/>
            <a:ext cx="4351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Gruppe 8</a:t>
            </a:r>
          </a:p>
          <a:p>
            <a:r>
              <a:rPr lang="de-DE" dirty="0" smtClean="0"/>
              <a:t>Lukas </a:t>
            </a:r>
            <a:r>
              <a:rPr lang="de-DE" dirty="0" err="1" smtClean="0"/>
              <a:t>Momberg</a:t>
            </a:r>
            <a:r>
              <a:rPr lang="de-DE" dirty="0" smtClean="0"/>
              <a:t>    	11141259</a:t>
            </a:r>
            <a:br>
              <a:rPr lang="de-DE" dirty="0" smtClean="0"/>
            </a:br>
            <a:r>
              <a:rPr lang="de-DE" dirty="0" smtClean="0"/>
              <a:t>Jona Siebel      	11141394</a:t>
            </a:r>
            <a:br>
              <a:rPr lang="de-DE" dirty="0" smtClean="0"/>
            </a:br>
            <a:r>
              <a:rPr lang="de-DE" dirty="0" smtClean="0"/>
              <a:t>Dennis </a:t>
            </a:r>
            <a:r>
              <a:rPr lang="de-DE" dirty="0" err="1" smtClean="0"/>
              <a:t>Goßler</a:t>
            </a:r>
            <a:r>
              <a:rPr lang="de-DE" dirty="0" smtClean="0"/>
              <a:t>    	11140150</a:t>
            </a:r>
            <a:br>
              <a:rPr lang="de-DE" dirty="0" smtClean="0"/>
            </a:br>
            <a:r>
              <a:rPr lang="de-DE" dirty="0" smtClean="0"/>
              <a:t>Daniel </a:t>
            </a:r>
            <a:r>
              <a:rPr lang="de-DE" dirty="0" err="1" smtClean="0"/>
              <a:t>Mentjukov</a:t>
            </a:r>
            <a:r>
              <a:rPr lang="de-DE" dirty="0" smtClean="0"/>
              <a:t> 	11139414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3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Bonus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*</a:t>
            </a:r>
            <a:r>
              <a:rPr lang="de-DE" dirty="0" err="1" smtClean="0"/>
              <a:t>tests</a:t>
            </a:r>
            <a:r>
              <a:rPr lang="de-DE" dirty="0" smtClean="0"/>
              <a:t>*</a:t>
            </a:r>
          </a:p>
          <a:p>
            <a:r>
              <a:rPr lang="de-DE" dirty="0" smtClean="0"/>
              <a:t>*Colorprinter*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148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</a:t>
            </a:r>
            <a:r>
              <a:rPr lang="de-DE" dirty="0" err="1" smtClean="0"/>
              <a:t>Aufmersamkeit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8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Vorstellung – Was macht unser Projekt?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*Bilder*</a:t>
            </a:r>
          </a:p>
          <a:p>
            <a:r>
              <a:rPr lang="de-DE" dirty="0" smtClean="0"/>
              <a:t>*Erklären worum es geht, nicht zu genau, alle wissen es ja</a:t>
            </a:r>
            <a:r>
              <a:rPr lang="de-DE" dirty="0" smtClean="0"/>
              <a:t>*</a:t>
            </a:r>
            <a:br>
              <a:rPr lang="de-DE" dirty="0" smtClean="0"/>
            </a:br>
            <a:r>
              <a:rPr lang="de-DE" dirty="0" smtClean="0"/>
              <a:t>*Wie haben wir im Team gearbeitet?*</a:t>
            </a:r>
          </a:p>
          <a:p>
            <a:r>
              <a:rPr lang="de-DE" dirty="0" smtClean="0"/>
              <a:t>*Grobe </a:t>
            </a:r>
            <a:r>
              <a:rPr lang="de-DE" dirty="0" err="1" smtClean="0"/>
              <a:t>stuktur</a:t>
            </a:r>
            <a:r>
              <a:rPr lang="de-DE" dirty="0" smtClean="0"/>
              <a:t>*</a:t>
            </a:r>
          </a:p>
          <a:p>
            <a:r>
              <a:rPr lang="de-DE" dirty="0" smtClean="0"/>
              <a:t>*Doku </a:t>
            </a:r>
            <a:r>
              <a:rPr lang="de-DE" dirty="0" err="1" smtClean="0"/>
              <a:t>ertsellung</a:t>
            </a:r>
            <a:r>
              <a:rPr lang="de-DE" dirty="0" smtClean="0"/>
              <a:t> am </a:t>
            </a:r>
            <a:r>
              <a:rPr lang="de-DE" dirty="0" err="1" smtClean="0"/>
              <a:t>anfang</a:t>
            </a:r>
            <a:r>
              <a:rPr lang="de-DE" dirty="0" smtClean="0"/>
              <a:t>*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189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- </a:t>
            </a:r>
            <a:r>
              <a:rPr lang="de-DE" dirty="0" err="1" smtClean="0"/>
              <a:t>ShowCase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*n paar </a:t>
            </a:r>
            <a:r>
              <a:rPr lang="de-DE" dirty="0" err="1" smtClean="0"/>
              <a:t>bilder</a:t>
            </a:r>
            <a:r>
              <a:rPr lang="de-DE" dirty="0" smtClean="0"/>
              <a:t> *</a:t>
            </a:r>
          </a:p>
          <a:p>
            <a:r>
              <a:rPr lang="de-DE" dirty="0" smtClean="0"/>
              <a:t>* zeigen *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1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Code Beispiel</a:t>
            </a:r>
            <a:br>
              <a:rPr lang="de-DE" dirty="0" smtClean="0"/>
            </a:br>
            <a:r>
              <a:rPr lang="de-DE" dirty="0" err="1" smtClean="0"/>
              <a:t>Betiebsystem</a:t>
            </a:r>
            <a:r>
              <a:rPr lang="de-DE" dirty="0" smtClean="0"/>
              <a:t> </a:t>
            </a:r>
            <a:r>
              <a:rPr lang="de-DE" dirty="0" err="1" smtClean="0"/>
              <a:t>unabhänihgkeit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 den </a:t>
            </a:r>
            <a:r>
              <a:rPr lang="de-DE" dirty="0" err="1" smtClean="0"/>
              <a:t>inhalt</a:t>
            </a:r>
            <a:r>
              <a:rPr lang="de-DE" dirty="0" smtClean="0"/>
              <a:t> aus </a:t>
            </a:r>
            <a:r>
              <a:rPr lang="de-DE" dirty="0" err="1" smtClean="0"/>
              <a:t>OSDefine</a:t>
            </a:r>
            <a:r>
              <a:rPr lang="de-DE" dirty="0" smtClean="0"/>
              <a:t> zeigen aus dem </a:t>
            </a:r>
            <a:r>
              <a:rPr lang="de-DE" dirty="0" err="1" smtClean="0"/>
              <a:t>SocketSystem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7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Threads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39" y="1603010"/>
            <a:ext cx="7797267" cy="4629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14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Code Beispiel</a:t>
            </a:r>
            <a:br>
              <a:rPr lang="de-DE" dirty="0" smtClean="0"/>
            </a:br>
            <a:r>
              <a:rPr lang="de-DE" dirty="0" err="1" smtClean="0"/>
              <a:t>Asyncroner</a:t>
            </a:r>
            <a:r>
              <a:rPr lang="de-DE" dirty="0" smtClean="0"/>
              <a:t> Schutz (</a:t>
            </a:r>
            <a:r>
              <a:rPr lang="de-DE" dirty="0" err="1" smtClean="0"/>
              <a:t>Semapthore</a:t>
            </a:r>
            <a:r>
              <a:rPr lang="de-DE" dirty="0" err="1"/>
              <a:t>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am </a:t>
            </a:r>
            <a:r>
              <a:rPr lang="de-DE" dirty="0" err="1" smtClean="0"/>
              <a:t>anfang</a:t>
            </a:r>
            <a:r>
              <a:rPr lang="de-DE" dirty="0" smtClean="0"/>
              <a:t> der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/>
              <a:t>(kein </a:t>
            </a:r>
            <a:r>
              <a:rPr lang="de-DE" dirty="0" err="1"/>
              <a:t>bild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smtClean="0"/>
              <a:t>*</a:t>
            </a:r>
            <a:r>
              <a:rPr lang="de-DE" dirty="0" err="1" smtClean="0"/>
              <a:t>bild</a:t>
            </a:r>
            <a:r>
              <a:rPr lang="de-DE" dirty="0" smtClean="0"/>
              <a:t> wo die benutzt werden </a:t>
            </a:r>
          </a:p>
          <a:p>
            <a:r>
              <a:rPr lang="de-DE" dirty="0" smtClean="0"/>
              <a:t>(in </a:t>
            </a:r>
            <a:r>
              <a:rPr lang="de-DE" dirty="0" err="1" smtClean="0"/>
              <a:t>main.c</a:t>
            </a:r>
            <a:r>
              <a:rPr lang="de-DE" dirty="0" smtClean="0"/>
              <a:t> </a:t>
            </a:r>
            <a:r>
              <a:rPr lang="de-DE" dirty="0" err="1" smtClean="0"/>
              <a:t>OnRemoteClientMessage</a:t>
            </a:r>
            <a:r>
              <a:rPr lang="de-DE" dirty="0" smtClean="0"/>
              <a:t>())*</a:t>
            </a:r>
          </a:p>
          <a:p>
            <a:endParaRPr lang="de-DE" dirty="0"/>
          </a:p>
          <a:p>
            <a:r>
              <a:rPr lang="de-DE" dirty="0"/>
              <a:t>Zerstörung am </a:t>
            </a:r>
            <a:r>
              <a:rPr lang="de-DE" dirty="0" smtClean="0"/>
              <a:t>ende des </a:t>
            </a:r>
            <a:r>
              <a:rPr lang="de-DE" dirty="0" err="1" smtClean="0"/>
              <a:t>programms</a:t>
            </a:r>
            <a:r>
              <a:rPr lang="de-DE" dirty="0" smtClean="0"/>
              <a:t> (kein </a:t>
            </a:r>
            <a:r>
              <a:rPr lang="de-DE" dirty="0" err="1" smtClean="0"/>
              <a:t>bild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4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Code Beispiel</a:t>
            </a:r>
            <a:br>
              <a:rPr lang="de-DE" dirty="0" smtClean="0"/>
            </a:br>
            <a:r>
              <a:rPr lang="de-DE" dirty="0" smtClean="0"/>
              <a:t>Befehl Handeln von PUT, GET und 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PUT schreibt ja einfach</a:t>
            </a:r>
          </a:p>
          <a:p>
            <a:r>
              <a:rPr lang="de-DE" dirty="0" smtClean="0"/>
              <a:t>GET ließt</a:t>
            </a:r>
          </a:p>
          <a:p>
            <a:r>
              <a:rPr lang="de-DE" dirty="0" smtClean="0"/>
              <a:t>Del löscht</a:t>
            </a:r>
          </a:p>
          <a:p>
            <a:r>
              <a:rPr lang="de-DE" dirty="0" smtClean="0"/>
              <a:t>Fall die </a:t>
            </a:r>
            <a:r>
              <a:rPr lang="de-DE" dirty="0" err="1" smtClean="0"/>
              <a:t>datei</a:t>
            </a:r>
            <a:r>
              <a:rPr lang="de-DE" dirty="0" smtClean="0"/>
              <a:t> gelockt ist, scheitern diese </a:t>
            </a:r>
            <a:r>
              <a:rPr lang="de-DE" dirty="0" err="1" smtClean="0"/>
              <a:t>funktionen</a:t>
            </a:r>
            <a:r>
              <a:rPr lang="de-DE" dirty="0" smtClean="0"/>
              <a:t> und man bekommt eine </a:t>
            </a:r>
            <a:r>
              <a:rPr lang="de-DE" dirty="0" err="1" smtClean="0"/>
              <a:t>fehlermelsdung</a:t>
            </a:r>
            <a:r>
              <a:rPr lang="de-DE" dirty="0" smtClean="0"/>
              <a:t> „</a:t>
            </a:r>
            <a:r>
              <a:rPr lang="de-DE" dirty="0" err="1" smtClean="0"/>
              <a:t>datei</a:t>
            </a:r>
            <a:r>
              <a:rPr lang="de-DE" dirty="0" smtClean="0"/>
              <a:t> gesperrt“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Code Beispiel</a:t>
            </a:r>
            <a:br>
              <a:rPr lang="de-DE" dirty="0" smtClean="0"/>
            </a:br>
            <a:r>
              <a:rPr lang="de-DE" dirty="0" smtClean="0"/>
              <a:t>Befehl Handeln von BEG, END, SUB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 schieben ja die </a:t>
            </a:r>
            <a:r>
              <a:rPr lang="de-DE" dirty="0" err="1" smtClean="0"/>
              <a:t>SocketIDs</a:t>
            </a:r>
            <a:r>
              <a:rPr lang="de-DE" dirty="0" smtClean="0"/>
              <a:t> in eine Datei, die benutzen wir als „User“ *</a:t>
            </a:r>
            <a:r>
              <a:rPr lang="de-DE" dirty="0" err="1" smtClean="0"/>
              <a:t>bild</a:t>
            </a:r>
            <a:r>
              <a:rPr lang="de-DE" dirty="0" smtClean="0"/>
              <a:t> von einer </a:t>
            </a:r>
            <a:r>
              <a:rPr lang="de-DE" dirty="0" err="1" smtClean="0"/>
              <a:t>lck</a:t>
            </a:r>
            <a:r>
              <a:rPr lang="de-DE" dirty="0" smtClean="0"/>
              <a:t> und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datei</a:t>
            </a:r>
            <a:r>
              <a:rPr lang="de-DE" dirty="0" smtClean="0"/>
              <a:t>*</a:t>
            </a:r>
          </a:p>
          <a:p>
            <a:r>
              <a:rPr lang="de-DE" dirty="0" err="1" smtClean="0"/>
              <a:t>OnDisconnect</a:t>
            </a:r>
            <a:r>
              <a:rPr lang="de-DE" dirty="0" smtClean="0"/>
              <a:t> wird die dann automatisch aus allen </a:t>
            </a:r>
            <a:r>
              <a:rPr lang="de-DE" dirty="0" err="1" smtClean="0"/>
              <a:t>daten</a:t>
            </a:r>
            <a:r>
              <a:rPr lang="de-DE" dirty="0" smtClean="0"/>
              <a:t> entfernt. Damit keine toten-blockaden </a:t>
            </a:r>
            <a:r>
              <a:rPr lang="de-DE" dirty="0" err="1" smtClean="0"/>
              <a:t>enstehen</a:t>
            </a:r>
            <a:r>
              <a:rPr lang="de-DE" dirty="0"/>
              <a:t> </a:t>
            </a:r>
            <a:r>
              <a:rPr lang="de-DE" dirty="0" smtClean="0"/>
              <a:t>(lock </a:t>
            </a:r>
            <a:r>
              <a:rPr lang="de-DE" dirty="0" err="1" smtClean="0"/>
              <a:t>datei</a:t>
            </a:r>
            <a:r>
              <a:rPr lang="de-DE" dirty="0" smtClean="0"/>
              <a:t> ohne aktiven </a:t>
            </a:r>
            <a:r>
              <a:rPr lang="de-DE" dirty="0" err="1" smtClean="0"/>
              <a:t>user</a:t>
            </a:r>
            <a:r>
              <a:rPr lang="de-DE" dirty="0" smtClean="0"/>
              <a:t> der sie entsperren kann)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2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Code Beispiel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Befehl Handeln von 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91180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182</Words>
  <Application>Microsoft Office PowerPoint</Application>
  <PresentationFormat>Breitbild</PresentationFormat>
  <Paragraphs>36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Corbel</vt:lpstr>
      <vt:lpstr>Tiefe</vt:lpstr>
      <vt:lpstr>C Socket</vt:lpstr>
      <vt:lpstr>Vorstellung – Was macht unser Projekt?</vt:lpstr>
      <vt:lpstr>Vorstellung - ShowCase</vt:lpstr>
      <vt:lpstr>Code Beispiel Betiebsystem unabhänihgkeit</vt:lpstr>
      <vt:lpstr>Threads</vt:lpstr>
      <vt:lpstr>Code Beispiel Asyncroner Schutz (Semapthoren)</vt:lpstr>
      <vt:lpstr>Code Beispiel Befehl Handeln von PUT, GET und DEL</vt:lpstr>
      <vt:lpstr>Code Beispiel Befehl Handeln von BEG, END, SUB</vt:lpstr>
      <vt:lpstr>Code Beispiel  Befehl Handeln von OP</vt:lpstr>
      <vt:lpstr>Bonus</vt:lpstr>
      <vt:lpstr>Vielen Dank für Ihre Aufmersamkeit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Socket</dc:title>
  <dc:creator>BitPaw</dc:creator>
  <cp:lastModifiedBy>BitPaw</cp:lastModifiedBy>
  <cp:revision>10</cp:revision>
  <dcterms:created xsi:type="dcterms:W3CDTF">2021-06-28T09:40:07Z</dcterms:created>
  <dcterms:modified xsi:type="dcterms:W3CDTF">2021-07-01T16:16:52Z</dcterms:modified>
</cp:coreProperties>
</file>