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58" r:id="rId8"/>
    <p:sldId id="259" r:id="rId9"/>
    <p:sldId id="261" r:id="rId10"/>
    <p:sldId id="262" r:id="rId11"/>
    <p:sldId id="263" r:id="rId12"/>
    <p:sldId id="270" r:id="rId13"/>
    <p:sldId id="272" r:id="rId14"/>
    <p:sldId id="264" r:id="rId15"/>
    <p:sldId id="273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248"/>
  </p:normalViewPr>
  <p:slideViewPr>
    <p:cSldViewPr snapToGrid="0" snapToObjects="1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457D5-069C-7749-828E-ED35C058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889488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Betriebssysteme und verteilte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F28D6-EA11-4542-9A27-04A2CD84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575967"/>
            <a:ext cx="4451347" cy="1889488"/>
          </a:xfrm>
        </p:spPr>
        <p:txBody>
          <a:bodyPr anchor="ctr">
            <a:normAutofit fontScale="85000" lnSpcReduction="20000"/>
          </a:bodyPr>
          <a:lstStyle/>
          <a:p>
            <a:r>
              <a:rPr lang="de-DE" dirty="0"/>
              <a:t>Gruppe 8</a:t>
            </a:r>
          </a:p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    	11141259</a:t>
            </a:r>
            <a:br>
              <a:rPr lang="de-DE" dirty="0"/>
            </a:br>
            <a:r>
              <a:rPr lang="de-DE" dirty="0"/>
              <a:t>Jona Siebel      	11141394</a:t>
            </a: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    	11140150</a:t>
            </a:r>
            <a:br>
              <a:rPr lang="de-DE" dirty="0"/>
            </a:br>
            <a:r>
              <a:rPr lang="de-DE" dirty="0"/>
              <a:t>Daniel </a:t>
            </a:r>
            <a:r>
              <a:rPr lang="de-DE" dirty="0" err="1"/>
              <a:t>Mentjukov</a:t>
            </a:r>
            <a:r>
              <a:rPr lang="de-DE" dirty="0"/>
              <a:t> 	11139414</a:t>
            </a:r>
          </a:p>
          <a:p>
            <a:endParaRPr lang="de-DE" dirty="0"/>
          </a:p>
        </p:txBody>
      </p:sp>
      <p:pic>
        <p:nvPicPr>
          <p:cNvPr id="4" name="Picture 3" descr="Gestapelte digital-gezeichnete Dreiecke, die ein Hintergrund bilden">
            <a:extLst>
              <a:ext uri="{FF2B5EF4-FFF2-40B4-BE49-F238E27FC236}">
                <a16:creationId xmlns:a16="http://schemas.microsoft.com/office/drawing/2014/main" id="{057E9EA8-8909-425C-B899-897C6116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62" b="12196"/>
          <a:stretch/>
        </p:blipFill>
        <p:spPr>
          <a:xfrm>
            <a:off x="23" y="-14617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51B34-B75C-7E44-9C0F-EBFE5105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Asynchroner Schutz (Semaphoren)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B03E9B0-CB1D-FB4D-B201-5E54BB31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3178969"/>
            <a:ext cx="8369300" cy="1054100"/>
          </a:xfrm>
        </p:spPr>
      </p:pic>
    </p:spTree>
    <p:extLst>
      <p:ext uri="{BB962C8B-B14F-4D97-AF65-F5344CB8AC3E}">
        <p14:creationId xmlns:p14="http://schemas.microsoft.com/office/powerpoint/2010/main" val="210493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0A32F69-9442-4BFD-847C-0E51156893C9}"/>
              </a:ext>
            </a:extLst>
          </p:cNvPr>
          <p:cNvSpPr/>
          <p:nvPr/>
        </p:nvSpPr>
        <p:spPr>
          <a:xfrm>
            <a:off x="2013358" y="2248250"/>
            <a:ext cx="796115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5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2709643"/>
            <a:ext cx="7961152" cy="80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7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77" y="1685925"/>
            <a:ext cx="8819025" cy="404018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0CE85B4-8326-4E96-85CF-3AFC965BDFF2}"/>
              </a:ext>
            </a:extLst>
          </p:cNvPr>
          <p:cNvSpPr/>
          <p:nvPr/>
        </p:nvSpPr>
        <p:spPr>
          <a:xfrm>
            <a:off x="2013358" y="3706019"/>
            <a:ext cx="7961152" cy="1277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2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08976" y="2869035"/>
            <a:ext cx="6962863" cy="7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60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A91D52-251F-446E-B340-685C4FB6FDB7}"/>
              </a:ext>
            </a:extLst>
          </p:cNvPr>
          <p:cNvSpPr/>
          <p:nvPr/>
        </p:nvSpPr>
        <p:spPr>
          <a:xfrm>
            <a:off x="2614568" y="3706019"/>
            <a:ext cx="6962863" cy="146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81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4B6360-9277-3447-9068-3F57EFB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Code Auszug: DEL Befehl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E1C306-7D1A-40C1-961F-4CDDDC3E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de-DE" dirty="0"/>
              <a:t>Falls die Datei gelockt ist, scheitern die Befehle und man bekommt eine Fehlermeldung “Datei gesperrt“.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6B74DA-018B-024D-AB60-08008A95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5" y="3429000"/>
            <a:ext cx="8949861" cy="288633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34AF31-0A5F-4E14-964C-3E5364358087}"/>
              </a:ext>
            </a:extLst>
          </p:cNvPr>
          <p:cNvSpPr/>
          <p:nvPr/>
        </p:nvSpPr>
        <p:spPr>
          <a:xfrm>
            <a:off x="1935060" y="4401394"/>
            <a:ext cx="7947171" cy="1219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5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D0167-D80A-C841-942D-064A5D7A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 BEG, END und SUB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669E2-A9BF-8145-BBFA-68CE84F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405458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 schieben die </a:t>
            </a:r>
            <a:r>
              <a:rPr lang="de-DE" dirty="0" err="1"/>
              <a:t>SocketIDs</a:t>
            </a:r>
            <a:r>
              <a:rPr lang="de-DE" dirty="0"/>
              <a:t> in eine Datei.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Diese Nutzen wir als „User“.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 „</a:t>
            </a:r>
            <a:r>
              <a:rPr lang="de-DE" dirty="0" err="1"/>
              <a:t>OnDisconnect</a:t>
            </a:r>
            <a:r>
              <a:rPr lang="de-DE" dirty="0"/>
              <a:t>“ wird die automatisch aus allen Daten entfernt.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Damit keine toten Blockaden entstehen.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603B9B46-266A-FE4C-9ADC-8A6EB17A2D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22" r="2502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BCE447F-63CD-4294-A6C9-DAF62DF00D8F}"/>
              </a:ext>
            </a:extLst>
          </p:cNvPr>
          <p:cNvSpPr txBox="1"/>
          <p:nvPr/>
        </p:nvSpPr>
        <p:spPr>
          <a:xfrm>
            <a:off x="6837028" y="3325803"/>
            <a:ext cx="3305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Bessere </a:t>
            </a:r>
            <a:r>
              <a:rPr lang="de-DE" dirty="0" err="1">
                <a:solidFill>
                  <a:srgbClr val="FF0000"/>
                </a:solidFill>
              </a:rPr>
              <a:t>Qualli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3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A2D9-0AEF-1F4A-BC44-5030825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OP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F7B295-EA84-A043-96E9-80A80D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1690732"/>
            <a:ext cx="10213975" cy="4030573"/>
          </a:xfrm>
        </p:spPr>
      </p:pic>
    </p:spTree>
    <p:extLst>
      <p:ext uri="{BB962C8B-B14F-4D97-AF65-F5344CB8AC3E}">
        <p14:creationId xmlns:p14="http://schemas.microsoft.com/office/powerpoint/2010/main" val="336676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221D0-C857-4146-B82A-4F88DBFE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Bonus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CFFA-2208-054B-BB0F-97E74AA9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  <a:p>
            <a:r>
              <a:rPr lang="de-DE" dirty="0"/>
              <a:t>Color Printer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8DA306-5DC7-42BF-B2CB-A72C4A3C046F}"/>
              </a:ext>
            </a:extLst>
          </p:cNvPr>
          <p:cNvSpPr txBox="1"/>
          <p:nvPr/>
        </p:nvSpPr>
        <p:spPr>
          <a:xfrm>
            <a:off x="6260945" y="1496423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Ausgeführte Tests Bild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2AE7C0-DF3C-451D-B18A-E78C0D19386D}"/>
              </a:ext>
            </a:extLst>
          </p:cNvPr>
          <p:cNvSpPr txBox="1"/>
          <p:nvPr/>
        </p:nvSpPr>
        <p:spPr>
          <a:xfrm>
            <a:off x="5291904" y="3624239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Console</a:t>
            </a:r>
            <a:r>
              <a:rPr lang="de-DE" dirty="0">
                <a:solidFill>
                  <a:srgbClr val="FF0000"/>
                </a:solidFill>
              </a:rPr>
              <a:t> unser Programm Bild (farbig)</a:t>
            </a:r>
          </a:p>
        </p:txBody>
      </p:sp>
    </p:spTree>
    <p:extLst>
      <p:ext uri="{BB962C8B-B14F-4D97-AF65-F5344CB8AC3E}">
        <p14:creationId xmlns:p14="http://schemas.microsoft.com/office/powerpoint/2010/main" val="33733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8AEE71-400F-144C-A30E-266D4D3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0000"/>
            <a:ext cx="4636800" cy="46799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Was </a:t>
            </a:r>
            <a:r>
              <a:rPr lang="de-DE" sz="4800" dirty="0"/>
              <a:t>macht</a:t>
            </a:r>
            <a:r>
              <a:rPr lang="en-US" sz="4800" dirty="0"/>
              <a:t> </a:t>
            </a:r>
            <a:r>
              <a:rPr lang="de-DE" sz="4800" dirty="0"/>
              <a:t>unser</a:t>
            </a:r>
            <a:r>
              <a:rPr lang="en-US" sz="4800" dirty="0"/>
              <a:t> </a:t>
            </a:r>
            <a:r>
              <a:rPr lang="de-DE" sz="4800" dirty="0"/>
              <a:t>Projekt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6E6E4-7947-E645-A6C0-9E108F73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400" y="1080000"/>
            <a:ext cx="4636800" cy="467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Betriebssystemunabhängig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Arbeiten im Team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Professionelle Projektstruktur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Organisierte Planung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4037804-E404-4EA7-820A-21661C22C7D6}"/>
              </a:ext>
            </a:extLst>
          </p:cNvPr>
          <p:cNvSpPr txBox="1"/>
          <p:nvPr/>
        </p:nvSpPr>
        <p:spPr>
          <a:xfrm>
            <a:off x="5287822" y="5013304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Hiernach 4 Folien mit Bildern je Punkt</a:t>
            </a:r>
          </a:p>
        </p:txBody>
      </p:sp>
    </p:spTree>
    <p:extLst>
      <p:ext uri="{BB962C8B-B14F-4D97-AF65-F5344CB8AC3E}">
        <p14:creationId xmlns:p14="http://schemas.microsoft.com/office/powerpoint/2010/main" val="372532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A1AC-98ED-8043-8EE4-7B536D365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4637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47AAD-EE43-43A9-BBC7-9400F042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Betriebssystemunabhängig</a:t>
            </a:r>
            <a:br>
              <a:rPr lang="de-DE" sz="32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7105D-71D8-4AF2-B028-7E0CD209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14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F1321-2744-49E7-866E-0DD5AE4A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Arbeiten im Team</a:t>
            </a:r>
            <a:br>
              <a:rPr lang="de-DE" sz="32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87F8A-5ABE-4520-ABFF-7E700B64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89055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A3904-593B-44C4-945B-992DEC5B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Professionelle Projektstruktur</a:t>
            </a:r>
            <a:br>
              <a:rPr lang="de-DE" sz="32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3DB4C-7366-4787-8C9A-0C6BE4B5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36629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0CACC-8E57-471B-BF9C-F928E1E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Organisierte Planung</a:t>
            </a:r>
            <a:br>
              <a:rPr lang="en-US" sz="32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FACBC-A0DE-47AD-87AB-A87C2536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7667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21EA1B-FE98-B844-82AB-B1121064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343304"/>
            <a:ext cx="7977600" cy="2085696"/>
          </a:xfrm>
        </p:spPr>
        <p:txBody>
          <a:bodyPr/>
          <a:lstStyle/>
          <a:p>
            <a:r>
              <a:rPr lang="de-DE" dirty="0"/>
              <a:t>Show Case</a:t>
            </a:r>
          </a:p>
        </p:txBody>
      </p:sp>
    </p:spTree>
    <p:extLst>
      <p:ext uri="{BB962C8B-B14F-4D97-AF65-F5344CB8AC3E}">
        <p14:creationId xmlns:p14="http://schemas.microsoft.com/office/powerpoint/2010/main" val="290209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C0203-7BC8-0A42-8F30-4C382DA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Betriebssystem unabhängig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C0BFFE-83B8-2144-8B81-0FF7FB577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Unix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79042E0-B9BF-1044-A386-9E02B0023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5049" y="3336925"/>
            <a:ext cx="4737100" cy="153670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D18E51-7D45-8948-A678-5A1D8FF6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Windows</a:t>
            </a:r>
          </a:p>
        </p:txBody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1F95E82F-EC66-1243-B418-EFD46E6B80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2694" y="3336925"/>
            <a:ext cx="4851400" cy="153670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65D72E-5DA8-44D4-8C22-D69AC799263E}"/>
              </a:ext>
            </a:extLst>
          </p:cNvPr>
          <p:cNvSpPr txBox="1"/>
          <p:nvPr/>
        </p:nvSpPr>
        <p:spPr>
          <a:xfrm>
            <a:off x="3736661" y="2932223"/>
            <a:ext cx="56909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Anwendungsbeispiel nicht </a:t>
            </a:r>
            <a:r>
              <a:rPr lang="de-DE" dirty="0" err="1">
                <a:solidFill>
                  <a:srgbClr val="FF0000"/>
                </a:solidFill>
              </a:rPr>
              <a:t>defineanweisungen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0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5091C-BE97-D649-8F09-0255843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159A98-6B24-8749-8C96-21C2A87B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2" y="1685924"/>
            <a:ext cx="8432603" cy="5007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941919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Goudy Old Style</vt:lpstr>
      <vt:lpstr>Wingdings</vt:lpstr>
      <vt:lpstr>FrostyVTI</vt:lpstr>
      <vt:lpstr>Betriebssysteme und verteilte Systeme</vt:lpstr>
      <vt:lpstr>Was macht unser Projekt aus?</vt:lpstr>
      <vt:lpstr>Betriebssystemunabhängig </vt:lpstr>
      <vt:lpstr>Arbeiten im Team </vt:lpstr>
      <vt:lpstr>Professionelle Projektstruktur </vt:lpstr>
      <vt:lpstr>Organisierte Planung </vt:lpstr>
      <vt:lpstr>Show Case</vt:lpstr>
      <vt:lpstr>Code Auszug: Betriebssystem unabhängig</vt:lpstr>
      <vt:lpstr>Threads</vt:lpstr>
      <vt:lpstr>Code Auszug: Asynchroner Schutz (Semaphoren)</vt:lpstr>
      <vt:lpstr>Code Auszug: PUT Befehl</vt:lpstr>
      <vt:lpstr>Code Auszug: PUT Befehl</vt:lpstr>
      <vt:lpstr>Code Auszug: PUT Befehl</vt:lpstr>
      <vt:lpstr>Code Auszug: GET Befehl</vt:lpstr>
      <vt:lpstr>Code Auszug: GET Befehl</vt:lpstr>
      <vt:lpstr>Code Auszug: DEL Befehl</vt:lpstr>
      <vt:lpstr>Befehle BEG, END und SUB</vt:lpstr>
      <vt:lpstr>Code Auszug: OP</vt:lpstr>
      <vt:lpstr>Unser Bonus 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und verteilte Systeme</dc:title>
  <dc:creator>Daniel Mentjukov (dmentjuk)</dc:creator>
  <cp:lastModifiedBy>Dennis Goßler</cp:lastModifiedBy>
  <cp:revision>10</cp:revision>
  <dcterms:created xsi:type="dcterms:W3CDTF">2021-07-02T13:01:09Z</dcterms:created>
  <dcterms:modified xsi:type="dcterms:W3CDTF">2021-07-02T22:33:55Z</dcterms:modified>
</cp:coreProperties>
</file>