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7248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104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4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2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457D5-069C-7749-828E-ED35C0580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88948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Betriebssysteme und verteilte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F28D6-EA11-4542-9A27-04A2CD84C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575967"/>
            <a:ext cx="4451347" cy="1889488"/>
          </a:xfrm>
        </p:spPr>
        <p:txBody>
          <a:bodyPr anchor="ctr">
            <a:normAutofit fontScale="85000" lnSpcReduction="20000"/>
          </a:bodyPr>
          <a:lstStyle/>
          <a:p>
            <a:r>
              <a:rPr lang="de-DE" dirty="0"/>
              <a:t>Gruppe 8</a:t>
            </a:r>
          </a:p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    	11141259</a:t>
            </a:r>
            <a:br>
              <a:rPr lang="de-DE" dirty="0"/>
            </a:br>
            <a:r>
              <a:rPr lang="de-DE" dirty="0"/>
              <a:t>Jona Siebel      	11141394</a:t>
            </a: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    	11140150</a:t>
            </a:r>
            <a:br>
              <a:rPr lang="de-DE" dirty="0"/>
            </a:br>
            <a:r>
              <a:rPr lang="de-DE" dirty="0"/>
              <a:t>Daniel </a:t>
            </a:r>
            <a:r>
              <a:rPr lang="de-DE" dirty="0" err="1"/>
              <a:t>Mentjukov</a:t>
            </a:r>
            <a:r>
              <a:rPr lang="de-DE" dirty="0"/>
              <a:t> 	11139414</a:t>
            </a:r>
          </a:p>
          <a:p>
            <a:endParaRPr lang="de-DE" dirty="0"/>
          </a:p>
        </p:txBody>
      </p:sp>
      <p:pic>
        <p:nvPicPr>
          <p:cNvPr id="4" name="Picture 3" descr="Gestapelte digital-gezeichnete Dreiecke, die ein Hintergrund bilden">
            <a:extLst>
              <a:ext uri="{FF2B5EF4-FFF2-40B4-BE49-F238E27FC236}">
                <a16:creationId xmlns:a16="http://schemas.microsoft.com/office/drawing/2014/main" id="{057E9EA8-8909-425C-B899-897C61166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62" b="12196"/>
          <a:stretch/>
        </p:blipFill>
        <p:spPr>
          <a:xfrm>
            <a:off x="23" y="-14617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D0167-D80A-C841-942D-064A5D7A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Befehle BEG, END und SUB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E669E2-A9BF-8145-BBFA-68CE84F8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405458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Wir schieben die </a:t>
            </a:r>
            <a:r>
              <a:rPr lang="de-DE" dirty="0" err="1"/>
              <a:t>SocketIDs</a:t>
            </a:r>
            <a:r>
              <a:rPr lang="de-DE" dirty="0"/>
              <a:t> in eine Datei.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Diese Nutzen wir als „User“.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 „</a:t>
            </a:r>
            <a:r>
              <a:rPr lang="de-DE" dirty="0" err="1"/>
              <a:t>OnDisconnect</a:t>
            </a:r>
            <a:r>
              <a:rPr lang="de-DE" dirty="0"/>
              <a:t>“ wird die automatisch aus allen Daten entfernt.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Damit keine toten Blockaden entstehen.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603B9B46-266A-FE4C-9ADC-8A6EB17A2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22" r="25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563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A2D9-0AEF-1F4A-BC44-5030825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OP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F7B295-EA84-A043-96E9-80A80D4E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13" y="1690732"/>
            <a:ext cx="10213975" cy="4030573"/>
          </a:xfrm>
        </p:spPr>
      </p:pic>
    </p:spTree>
    <p:extLst>
      <p:ext uri="{BB962C8B-B14F-4D97-AF65-F5344CB8AC3E}">
        <p14:creationId xmlns:p14="http://schemas.microsoft.com/office/powerpoint/2010/main" val="336676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221D0-C857-4146-B82A-4F88DBFE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Bonus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CFFA-2208-054B-BB0F-97E74AA9D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  <a:p>
            <a:r>
              <a:rPr lang="de-DE" dirty="0"/>
              <a:t>Color Printer</a:t>
            </a:r>
          </a:p>
        </p:txBody>
      </p:sp>
    </p:spTree>
    <p:extLst>
      <p:ext uri="{BB962C8B-B14F-4D97-AF65-F5344CB8AC3E}">
        <p14:creationId xmlns:p14="http://schemas.microsoft.com/office/powerpoint/2010/main" val="337330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A1AC-98ED-8043-8EE4-7B536D36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5463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8AEE71-400F-144C-A30E-266D4D3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0000"/>
            <a:ext cx="4636800" cy="46799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dirty="0"/>
              <a:t>Was </a:t>
            </a:r>
            <a:r>
              <a:rPr lang="de-DE" sz="4800" dirty="0"/>
              <a:t>macht</a:t>
            </a:r>
            <a:r>
              <a:rPr lang="en-US" sz="4800" dirty="0"/>
              <a:t> </a:t>
            </a:r>
            <a:r>
              <a:rPr lang="de-DE" sz="4800" dirty="0"/>
              <a:t>unser</a:t>
            </a:r>
            <a:r>
              <a:rPr lang="en-US" sz="4800" dirty="0"/>
              <a:t> </a:t>
            </a:r>
            <a:r>
              <a:rPr lang="de-DE" sz="4800" dirty="0"/>
              <a:t>Projekt aus?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6E6E4-7947-E645-A6C0-9E108F73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400" y="1080000"/>
            <a:ext cx="4636800" cy="4679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Betriebsunabhängig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 err="1"/>
              <a:t>Git</a:t>
            </a:r>
            <a:r>
              <a:rPr lang="de-DE" sz="2400" dirty="0"/>
              <a:t> Organisiert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ca. 17 Header Files </a:t>
            </a:r>
          </a:p>
          <a:p>
            <a:pPr marL="0" indent="0" algn="ctr">
              <a:lnSpc>
                <a:spcPct val="125000"/>
              </a:lnSpc>
              <a:buNone/>
            </a:pPr>
            <a:r>
              <a:rPr lang="de-DE" sz="2400" dirty="0"/>
              <a:t>Organisierte Planung</a:t>
            </a:r>
          </a:p>
          <a:p>
            <a:pPr marL="0" indent="0" algn="ctr">
              <a:lnSpc>
                <a:spcPct val="125000"/>
              </a:lnSpc>
              <a:buNone/>
            </a:pPr>
            <a:endParaRPr lang="en-US" sz="2400" dirty="0"/>
          </a:p>
          <a:p>
            <a:pPr marL="0" indent="0" algn="ctr">
              <a:lnSpc>
                <a:spcPct val="125000"/>
              </a:lnSpc>
              <a:buNone/>
            </a:pP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221EA1B-FE98-B844-82AB-B1121064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343304"/>
            <a:ext cx="7977600" cy="2085696"/>
          </a:xfrm>
        </p:spPr>
        <p:txBody>
          <a:bodyPr/>
          <a:lstStyle/>
          <a:p>
            <a:r>
              <a:rPr lang="de-DE" dirty="0"/>
              <a:t>Show Case</a:t>
            </a:r>
          </a:p>
        </p:txBody>
      </p:sp>
    </p:spTree>
    <p:extLst>
      <p:ext uri="{BB962C8B-B14F-4D97-AF65-F5344CB8AC3E}">
        <p14:creationId xmlns:p14="http://schemas.microsoft.com/office/powerpoint/2010/main" val="29020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0203-7BC8-0A42-8F30-4C382DA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Betriebssystem unabhängig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C0BFFE-83B8-2144-8B81-0FF7FB577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Unix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79042E0-B9BF-1044-A386-9E02B00233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5049" y="3336925"/>
            <a:ext cx="4737100" cy="15367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D18E51-7D45-8948-A678-5A1D8FF6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Windows</a:t>
            </a:r>
          </a:p>
        </p:txBody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95E82F-EC66-1243-B418-EFD46E6B80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2694" y="3336925"/>
            <a:ext cx="4851400" cy="1536700"/>
          </a:xfrm>
        </p:spPr>
      </p:pic>
    </p:spTree>
    <p:extLst>
      <p:ext uri="{BB962C8B-B14F-4D97-AF65-F5344CB8AC3E}">
        <p14:creationId xmlns:p14="http://schemas.microsoft.com/office/powerpoint/2010/main" val="12407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5091C-BE97-D649-8F09-0255843A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Threads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159A98-6B24-8749-8C96-21C2A87B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95" y="1685925"/>
            <a:ext cx="6804010" cy="404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41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51B34-B75C-7E44-9C0F-EBFE5105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Asynchroner Schutz (Semaphoren)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B03E9B0-CB1D-FB4D-B201-5E54BB31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3178969"/>
            <a:ext cx="8369300" cy="1054100"/>
          </a:xfrm>
        </p:spPr>
      </p:pic>
    </p:spTree>
    <p:extLst>
      <p:ext uri="{BB962C8B-B14F-4D97-AF65-F5344CB8AC3E}">
        <p14:creationId xmlns:p14="http://schemas.microsoft.com/office/powerpoint/2010/main" val="21049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1CD93-B848-084F-BBA3-68B8F892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PUT Befehl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01FD024-579F-E94E-A141-2A94C4012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488" y="1685925"/>
            <a:ext cx="8819025" cy="4040188"/>
          </a:xfrm>
        </p:spPr>
      </p:pic>
    </p:spTree>
    <p:extLst>
      <p:ext uri="{BB962C8B-B14F-4D97-AF65-F5344CB8AC3E}">
        <p14:creationId xmlns:p14="http://schemas.microsoft.com/office/powerpoint/2010/main" val="60355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76625FD-A675-FE4A-9838-8D2CE43E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790" y="1685925"/>
            <a:ext cx="7432421" cy="40401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D4CF47-00CA-9445-818B-86A9FEE9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Auszug: GET Befehl</a:t>
            </a:r>
          </a:p>
        </p:txBody>
      </p:sp>
    </p:spTree>
    <p:extLst>
      <p:ext uri="{BB962C8B-B14F-4D97-AF65-F5344CB8AC3E}">
        <p14:creationId xmlns:p14="http://schemas.microsoft.com/office/powerpoint/2010/main" val="251760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4B6360-9277-3447-9068-3F57EFB8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de-DE" dirty="0"/>
              <a:t>Code Auszug: DEL Befehl</a:t>
            </a:r>
            <a:endParaRPr lang="de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E1C306-7D1A-40C1-961F-4CDDDC3E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de-DE" dirty="0"/>
              <a:t>Falls die Datei gelockt ist, scheitern die Befehle und man bekommt eine Fehlermeldung “Datei gesperrt“.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26B74DA-018B-024D-AB60-08008A95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5" y="3429000"/>
            <a:ext cx="8949861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5239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Macintosh PowerPoint</Application>
  <PresentationFormat>Breitbild</PresentationFormat>
  <Paragraphs>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Goudy Old Style</vt:lpstr>
      <vt:lpstr>Wingdings</vt:lpstr>
      <vt:lpstr>FrostyVTI</vt:lpstr>
      <vt:lpstr>Betriebssysteme und verteilte Systeme</vt:lpstr>
      <vt:lpstr>Was macht unser Projekt aus?</vt:lpstr>
      <vt:lpstr>Show Case</vt:lpstr>
      <vt:lpstr>Code Auszug: Betriebssystem unabhängig</vt:lpstr>
      <vt:lpstr>Threads</vt:lpstr>
      <vt:lpstr>Code Auszug: Asynchroner Schutz (Semaphoren)</vt:lpstr>
      <vt:lpstr>Code Auszug: PUT Befehl</vt:lpstr>
      <vt:lpstr>Code Auszug: GET Befehl</vt:lpstr>
      <vt:lpstr>Code Auszug: DEL Befehl</vt:lpstr>
      <vt:lpstr>Befehle BEG, END und SUB</vt:lpstr>
      <vt:lpstr>Code Auszug: OP</vt:lpstr>
      <vt:lpstr>Unser Bonus 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Betriebssysteme und verteilte Systeme</dc:title>
  <dc:creator>Daniel Mentjukov (dmentjuk)</dc:creator>
  <cp:lastModifiedBy>Daniel Mentjukov (dmentjuk)</cp:lastModifiedBy>
  <cp:revision>8</cp:revision>
  <dcterms:created xsi:type="dcterms:W3CDTF">2021-07-02T13:01:09Z</dcterms:created>
  <dcterms:modified xsi:type="dcterms:W3CDTF">2021-07-02T14:42:59Z</dcterms:modified>
</cp:coreProperties>
</file>