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74" r:id="rId4"/>
    <p:sldId id="275" r:id="rId5"/>
    <p:sldId id="258" r:id="rId6"/>
    <p:sldId id="261" r:id="rId7"/>
    <p:sldId id="259" r:id="rId8"/>
    <p:sldId id="262" r:id="rId9"/>
    <p:sldId id="263" r:id="rId10"/>
    <p:sldId id="270" r:id="rId11"/>
    <p:sldId id="272" r:id="rId12"/>
    <p:sldId id="264" r:id="rId13"/>
    <p:sldId id="273" r:id="rId14"/>
    <p:sldId id="265" r:id="rId15"/>
    <p:sldId id="266" r:id="rId16"/>
    <p:sldId id="267" r:id="rId17"/>
    <p:sldId id="278" r:id="rId18"/>
    <p:sldId id="277" r:id="rId19"/>
    <p:sldId id="26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8E232-22BC-91F5-9DAA-B9A3F527770A}" v="4" dt="2021-07-03T20:44:03.168"/>
    <p1510:client id="{E5CA94FD-3C41-8793-0450-A9333AF3BCCB}" v="175" dt="2021-07-04T16:12:46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248"/>
  </p:normalViewPr>
  <p:slideViewPr>
    <p:cSldViewPr snapToGrid="0" snapToObjects="1">
      <p:cViewPr varScale="1">
        <p:scale>
          <a:sx n="107" d="100"/>
          <a:sy n="107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457D5-069C-7749-828E-ED35C058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88948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Betriebssysteme und verteilte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F28D6-EA11-4542-9A27-04A2CD84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575967"/>
            <a:ext cx="4451347" cy="188948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/>
              <a:t>Gruppe 8</a:t>
            </a:r>
          </a:p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    	11141259</a:t>
            </a:r>
            <a:br>
              <a:rPr lang="de-DE" dirty="0"/>
            </a:br>
            <a:r>
              <a:rPr lang="de-DE" dirty="0"/>
              <a:t>Jona Siebel      	11141394</a:t>
            </a: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    	11140150</a:t>
            </a:r>
            <a:br>
              <a:rPr lang="de-DE" dirty="0"/>
            </a:br>
            <a:r>
              <a:rPr lang="de-DE" dirty="0"/>
              <a:t>Daniel </a:t>
            </a:r>
            <a:r>
              <a:rPr lang="de-DE" dirty="0" err="1"/>
              <a:t>Mentjukov</a:t>
            </a:r>
            <a:r>
              <a:rPr lang="de-DE" dirty="0"/>
              <a:t> 	11139414</a:t>
            </a:r>
          </a:p>
          <a:p>
            <a:endParaRPr lang="de-DE" dirty="0"/>
          </a:p>
        </p:txBody>
      </p:sp>
      <p:pic>
        <p:nvPicPr>
          <p:cNvPr id="4" name="Picture 3" descr="Gestapelte digital-gezeichnete Dreiecke, die ein Hintergrund bilden">
            <a:extLst>
              <a:ext uri="{FF2B5EF4-FFF2-40B4-BE49-F238E27FC236}">
                <a16:creationId xmlns:a16="http://schemas.microsoft.com/office/drawing/2014/main" id="{057E9EA8-8909-425C-B899-897C6116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62" b="12196"/>
          <a:stretch/>
        </p:blipFill>
        <p:spPr>
          <a:xfrm>
            <a:off x="23" y="-14617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2709643"/>
            <a:ext cx="7961152" cy="80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77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3706019"/>
            <a:ext cx="7961152" cy="127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2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08976" y="2869035"/>
            <a:ext cx="6962863" cy="7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14568" y="3706019"/>
            <a:ext cx="6962863" cy="146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8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4B6360-9277-3447-9068-3F57EFB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Code Auszug: DEL Befehl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E1C306-7D1A-40C1-961F-4CDDDC3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de-DE" dirty="0"/>
              <a:t>Falls die Datei gelockt ist, scheitern die Befehle und man bekommt eine Fehlermeldung “Datei gesperrt“.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6B74DA-018B-024D-AB60-08008A95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3429000"/>
            <a:ext cx="8949861" cy="288633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34AF31-0A5F-4E14-964C-3E5364358087}"/>
              </a:ext>
            </a:extLst>
          </p:cNvPr>
          <p:cNvSpPr/>
          <p:nvPr/>
        </p:nvSpPr>
        <p:spPr>
          <a:xfrm>
            <a:off x="1935060" y="4401394"/>
            <a:ext cx="7947171" cy="121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D0167-D80A-C841-942D-064A5D7A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Befehle BEG, END und SUB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F20A668C-AC99-4CA6-90B4-6859F85C0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790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669E2-A9BF-8145-BBFA-68CE84F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2006" y="2877018"/>
            <a:ext cx="3060000" cy="29385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Wir schieben die SocketIDs in eine Datei. 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Diese Nutzen wir als „User“.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Bei „OnDisconnect“ wird die automatisch aus allen Daten entfernt.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Damit keine toten Blockaden entstehen.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463A99B-C15B-4A15-98B8-73407C13C065}"/>
              </a:ext>
            </a:extLst>
          </p:cNvPr>
          <p:cNvCxnSpPr/>
          <p:nvPr/>
        </p:nvCxnSpPr>
        <p:spPr>
          <a:xfrm>
            <a:off x="364041" y="1342492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82B7B0-1141-45B1-A17B-4FCFA1B4E8DE}"/>
              </a:ext>
            </a:extLst>
          </p:cNvPr>
          <p:cNvCxnSpPr>
            <a:cxnSpLocks/>
          </p:cNvCxnSpPr>
          <p:nvPr/>
        </p:nvCxnSpPr>
        <p:spPr>
          <a:xfrm>
            <a:off x="3672236" y="1486144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F7B295-EA84-A043-96E9-80A80D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690732"/>
            <a:ext cx="10213975" cy="4030573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07A47C-7FFA-4FFC-9A2C-4324336776D6}"/>
              </a:ext>
            </a:extLst>
          </p:cNvPr>
          <p:cNvSpPr/>
          <p:nvPr/>
        </p:nvSpPr>
        <p:spPr>
          <a:xfrm>
            <a:off x="1384184" y="2999796"/>
            <a:ext cx="7298422" cy="280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A32CB9-C865-407A-A43D-756FA7BF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12"/>
          <a:stretch/>
        </p:blipFill>
        <p:spPr>
          <a:xfrm>
            <a:off x="989399" y="4544391"/>
            <a:ext cx="5820587" cy="13717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525B54-2783-4B2D-AC4E-DD5FEDD4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00" y="2528762"/>
            <a:ext cx="5820587" cy="18004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6B717EF-C8DB-4B27-80A2-25E032C1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00" y="2125318"/>
            <a:ext cx="5820586" cy="22351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F850AA6-F8F0-4A78-ACE4-987EE18EDD29}"/>
              </a:ext>
            </a:extLst>
          </p:cNvPr>
          <p:cNvSpPr txBox="1"/>
          <p:nvPr/>
        </p:nvSpPr>
        <p:spPr>
          <a:xfrm>
            <a:off x="2429437" y="292735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06E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600" dirty="0" err="1">
                <a:solidFill>
                  <a:srgbClr val="506E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de-DE" sz="1600" dirty="0">
                <a:solidFill>
                  <a:srgbClr val="506E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me.txt 2&gt;&amp;1“</a:t>
            </a:r>
          </a:p>
        </p:txBody>
      </p:sp>
    </p:spTree>
    <p:extLst>
      <p:ext uri="{BB962C8B-B14F-4D97-AF65-F5344CB8AC3E}">
        <p14:creationId xmlns:p14="http://schemas.microsoft.com/office/powerpoint/2010/main" val="212986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865C4-519C-404E-B8E6-435095E8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</a:t>
            </a:r>
            <a:r>
              <a:rPr lang="de-DE" dirty="0" err="1"/>
              <a:t>UnitTests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90D742-9F92-4963-BE21-E9BC20B2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837764"/>
            <a:ext cx="6047894" cy="33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A1AC-98ED-8043-8EE4-7B536D36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463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8AEE71-400F-144C-A30E-266D4D3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0000"/>
            <a:ext cx="4636800" cy="46799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Was </a:t>
            </a:r>
            <a:r>
              <a:rPr lang="de-DE" sz="4800" dirty="0"/>
              <a:t>macht</a:t>
            </a:r>
            <a:r>
              <a:rPr lang="en-US" sz="4800" dirty="0"/>
              <a:t> </a:t>
            </a:r>
            <a:r>
              <a:rPr lang="de-DE" sz="4800" dirty="0"/>
              <a:t>unser</a:t>
            </a:r>
            <a:r>
              <a:rPr lang="en-US" sz="4800" dirty="0"/>
              <a:t> </a:t>
            </a:r>
            <a:r>
              <a:rPr lang="de-DE" sz="4800" dirty="0"/>
              <a:t>Projekt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6E6E4-7947-E645-A6C0-9E108F7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400" y="1080000"/>
            <a:ext cx="4636800" cy="467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Betriebssystemunabhängig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Arbeiten im Team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Professionelle Projektstruktur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Organisierte Planung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4037804-E404-4EA7-820A-21661C22C7D6}"/>
              </a:ext>
            </a:extLst>
          </p:cNvPr>
          <p:cNvSpPr txBox="1"/>
          <p:nvPr/>
        </p:nvSpPr>
        <p:spPr>
          <a:xfrm>
            <a:off x="5287822" y="5013304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5DA6E-B400-46C5-892F-A89C8B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Betriebsunabhängig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DBE2CE6-08C9-4226-A3DB-F0C8BB5C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2201070"/>
            <a:ext cx="8982075" cy="3009900"/>
          </a:xfrm>
        </p:spPr>
      </p:pic>
    </p:spTree>
    <p:extLst>
      <p:ext uri="{BB962C8B-B14F-4D97-AF65-F5344CB8AC3E}">
        <p14:creationId xmlns:p14="http://schemas.microsoft.com/office/powerpoint/2010/main" val="3918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2A36A-CED2-4996-B906-4615148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Professionelle Projektstruktur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6E01AC0-4CB1-4A3E-8A5E-B9C65D2E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33" y="1676632"/>
            <a:ext cx="6926607" cy="4727849"/>
          </a:xfrm>
        </p:spPr>
      </p:pic>
    </p:spTree>
    <p:extLst>
      <p:ext uri="{BB962C8B-B14F-4D97-AF65-F5344CB8AC3E}">
        <p14:creationId xmlns:p14="http://schemas.microsoft.com/office/powerpoint/2010/main" val="27195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21EA1B-FE98-B844-82AB-B1121064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43304"/>
            <a:ext cx="7977600" cy="2085696"/>
          </a:xfrm>
        </p:spPr>
        <p:txBody>
          <a:bodyPr/>
          <a:lstStyle/>
          <a:p>
            <a:r>
              <a:rPr lang="de-DE" dirty="0"/>
              <a:t>Show Case</a:t>
            </a:r>
          </a:p>
        </p:txBody>
      </p:sp>
    </p:spTree>
    <p:extLst>
      <p:ext uri="{BB962C8B-B14F-4D97-AF65-F5344CB8AC3E}">
        <p14:creationId xmlns:p14="http://schemas.microsoft.com/office/powerpoint/2010/main" val="290209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5091C-BE97-D649-8F09-0255843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159A98-6B24-8749-8C96-21C2A87B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1685924"/>
            <a:ext cx="8432603" cy="5007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4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C0203-7BC8-0A42-8F30-4C382DA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Betriebssystem unabhängig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C0BFFE-83B8-2144-8B81-0FF7FB57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Unix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D18E51-7D45-8948-A678-5A1D8FF6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Windows</a:t>
            </a:r>
          </a:p>
        </p:txBody>
      </p:sp>
      <p:pic>
        <p:nvPicPr>
          <p:cNvPr id="8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D23C034A-D10B-45B2-8311-9330461D3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9400" y="2888424"/>
            <a:ext cx="4928400" cy="2432909"/>
          </a:xfrm>
        </p:spPr>
      </p:pic>
      <p:pic>
        <p:nvPicPr>
          <p:cNvPr id="13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id="{F04DB289-B3C5-43A6-8E11-7E2B74A989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200" y="2626359"/>
            <a:ext cx="5365156" cy="3217235"/>
          </a:xfrm>
        </p:spPr>
      </p:pic>
    </p:spTree>
    <p:extLst>
      <p:ext uri="{BB962C8B-B14F-4D97-AF65-F5344CB8AC3E}">
        <p14:creationId xmlns:p14="http://schemas.microsoft.com/office/powerpoint/2010/main" val="124070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51B34-B75C-7E44-9C0F-EBFE510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Asynchroner Schutz (Semaphoren)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B03E9B0-CB1D-FB4D-B201-5E54BB31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178969"/>
            <a:ext cx="8369300" cy="1054100"/>
          </a:xfrm>
        </p:spPr>
      </p:pic>
    </p:spTree>
    <p:extLst>
      <p:ext uri="{BB962C8B-B14F-4D97-AF65-F5344CB8AC3E}">
        <p14:creationId xmlns:p14="http://schemas.microsoft.com/office/powerpoint/2010/main" val="210493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0A32F69-9442-4BFD-847C-0E51156893C9}"/>
              </a:ext>
            </a:extLst>
          </p:cNvPr>
          <p:cNvSpPr/>
          <p:nvPr/>
        </p:nvSpPr>
        <p:spPr>
          <a:xfrm>
            <a:off x="2013358" y="2248250"/>
            <a:ext cx="796115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5231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33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Goudy Old Style</vt:lpstr>
      <vt:lpstr>Wingdings</vt:lpstr>
      <vt:lpstr>FrostyVTI</vt:lpstr>
      <vt:lpstr>Betriebssysteme und verteilte Systeme</vt:lpstr>
      <vt:lpstr>Was macht unser Projekt aus?</vt:lpstr>
      <vt:lpstr>Betriebsunabhängig</vt:lpstr>
      <vt:lpstr>Professionelle Projektstruktur</vt:lpstr>
      <vt:lpstr>Show Case</vt:lpstr>
      <vt:lpstr>Threads</vt:lpstr>
      <vt:lpstr>Code Auszug: Betriebssystem unabhängig</vt:lpstr>
      <vt:lpstr>Code Auszug: Asynchroner Schutz (Semaphoren)</vt:lpstr>
      <vt:lpstr>Code Auszug: PUT Befehl</vt:lpstr>
      <vt:lpstr>Code Auszug: PUT Befehl</vt:lpstr>
      <vt:lpstr>Code Auszug: PUT Befehl</vt:lpstr>
      <vt:lpstr>Code Auszug: GET Befehl</vt:lpstr>
      <vt:lpstr>Code Auszug: GET Befehl</vt:lpstr>
      <vt:lpstr>Code Auszug: DEL Befehl</vt:lpstr>
      <vt:lpstr>Befehle BEG, END und SUB</vt:lpstr>
      <vt:lpstr>Code Auszug: OP</vt:lpstr>
      <vt:lpstr>Code Auszug: OP</vt:lpstr>
      <vt:lpstr>Eigene UnitTests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und verteilte Systeme</dc:title>
  <dc:creator>Daniel Mentjukov (dmentjuk)</dc:creator>
  <cp:lastModifiedBy>Dennis Goßler</cp:lastModifiedBy>
  <cp:revision>87</cp:revision>
  <dcterms:created xsi:type="dcterms:W3CDTF">2021-07-02T13:01:09Z</dcterms:created>
  <dcterms:modified xsi:type="dcterms:W3CDTF">2021-07-04T16:59:04Z</dcterms:modified>
</cp:coreProperties>
</file>