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74" r:id="rId4"/>
    <p:sldId id="275" r:id="rId5"/>
    <p:sldId id="258" r:id="rId6"/>
    <p:sldId id="261" r:id="rId7"/>
    <p:sldId id="259" r:id="rId8"/>
    <p:sldId id="262" r:id="rId9"/>
    <p:sldId id="263" r:id="rId10"/>
    <p:sldId id="270" r:id="rId11"/>
    <p:sldId id="272" r:id="rId12"/>
    <p:sldId id="264" r:id="rId13"/>
    <p:sldId id="273" r:id="rId14"/>
    <p:sldId id="265" r:id="rId15"/>
    <p:sldId id="266" r:id="rId16"/>
    <p:sldId id="267" r:id="rId17"/>
    <p:sldId id="277" r:id="rId18"/>
    <p:sldId id="26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8E232-22BC-91F5-9DAA-B9A3F527770A}" v="4" dt="2021-07-03T20:44:03.168"/>
    <p1510:client id="{E5CA94FD-3C41-8793-0450-A9333AF3BCCB}" v="175" dt="2021-07-04T16:12:46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7248"/>
  </p:normalViewPr>
  <p:slideViewPr>
    <p:cSldViewPr snapToGrid="0" snapToObjects="1">
      <p:cViewPr varScale="1">
        <p:scale>
          <a:sx n="126" d="100"/>
          <a:sy n="126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xmlns="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xmlns="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xmlns="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104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4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4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8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xmlns="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xmlns="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xmlns="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xmlns="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xmlns="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xmlns="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2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5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3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DC89B2F1-1E32-44DB-B50E-BEA1896CAD81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72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0E80DA6-B971-46B7-B0D3-8581AE0B6ACB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4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6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D3F13AAF-525E-4953-A67E-7B34FDB4D8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1D5457D5-069C-7749-828E-ED35C0580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575967"/>
            <a:ext cx="4457690" cy="1889488"/>
          </a:xfrm>
        </p:spPr>
        <p:txBody>
          <a:bodyPr anchor="ctr">
            <a:normAutofit fontScale="90000"/>
          </a:bodyPr>
          <a:lstStyle/>
          <a:p>
            <a:r>
              <a:rPr lang="de-DE" dirty="0"/>
              <a:t>Betriebssysteme und verteilte 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2F4F28D6-EA11-4542-9A27-04A2CD84C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1143" y="4575967"/>
            <a:ext cx="4451347" cy="1889488"/>
          </a:xfrm>
        </p:spPr>
        <p:txBody>
          <a:bodyPr anchor="ctr">
            <a:normAutofit fontScale="85000" lnSpcReduction="20000"/>
          </a:bodyPr>
          <a:lstStyle/>
          <a:p>
            <a:r>
              <a:rPr lang="de-DE" dirty="0"/>
              <a:t>Gruppe 8</a:t>
            </a:r>
          </a:p>
          <a:p>
            <a:r>
              <a:rPr lang="de-DE" dirty="0"/>
              <a:t>Lukas </a:t>
            </a:r>
            <a:r>
              <a:rPr lang="de-DE" dirty="0" err="1"/>
              <a:t>Momberg</a:t>
            </a:r>
            <a:r>
              <a:rPr lang="de-DE" dirty="0"/>
              <a:t>    	11141259</a:t>
            </a:r>
            <a:br>
              <a:rPr lang="de-DE" dirty="0"/>
            </a:br>
            <a:r>
              <a:rPr lang="de-DE" dirty="0"/>
              <a:t>Jona Siebel      	11141394</a:t>
            </a:r>
            <a:br>
              <a:rPr lang="de-DE" dirty="0"/>
            </a:br>
            <a:r>
              <a:rPr lang="de-DE" dirty="0"/>
              <a:t>Dennis </a:t>
            </a:r>
            <a:r>
              <a:rPr lang="de-DE" dirty="0" err="1"/>
              <a:t>Goßler</a:t>
            </a:r>
            <a:r>
              <a:rPr lang="de-DE" dirty="0"/>
              <a:t>    	11140150</a:t>
            </a:r>
            <a:br>
              <a:rPr lang="de-DE" dirty="0"/>
            </a:br>
            <a:r>
              <a:rPr lang="de-DE" dirty="0"/>
              <a:t>Daniel </a:t>
            </a:r>
            <a:r>
              <a:rPr lang="de-DE" dirty="0" err="1"/>
              <a:t>Mentjukov</a:t>
            </a:r>
            <a:r>
              <a:rPr lang="de-DE" dirty="0"/>
              <a:t> 	11139414</a:t>
            </a:r>
          </a:p>
          <a:p>
            <a:endParaRPr lang="de-DE" dirty="0"/>
          </a:p>
        </p:txBody>
      </p:sp>
      <p:pic>
        <p:nvPicPr>
          <p:cNvPr id="4" name="Picture 3" descr="Gestapelte digital-gezeichnete Dreiecke, die ein Hintergrund bilden">
            <a:extLst>
              <a:ext uri="{FF2B5EF4-FFF2-40B4-BE49-F238E27FC236}">
                <a16:creationId xmlns:a16="http://schemas.microsoft.com/office/drawing/2014/main" xmlns="" id="{057E9EA8-8909-425C-B899-897C611668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62" b="12196"/>
          <a:stretch/>
        </p:blipFill>
        <p:spPr>
          <a:xfrm>
            <a:off x="23" y="-14617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2E97E5C-7A5F-424E-AAE4-654396E90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5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3C1CD93-B848-084F-BBA3-68B8F892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PUT Befehl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xmlns="" id="{B01FD024-579F-E94E-A141-2A94C4012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488" y="1685925"/>
            <a:ext cx="8819025" cy="4040188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70CE85B4-8326-4E96-85CF-3AFC965BDFF2}"/>
              </a:ext>
            </a:extLst>
          </p:cNvPr>
          <p:cNvSpPr/>
          <p:nvPr/>
        </p:nvSpPr>
        <p:spPr>
          <a:xfrm>
            <a:off x="2013358" y="2709643"/>
            <a:ext cx="7961152" cy="805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27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3C1CD93-B848-084F-BBA3-68B8F892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PUT Befehl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xmlns="" id="{B01FD024-579F-E94E-A141-2A94C4012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877" y="1685925"/>
            <a:ext cx="8819025" cy="4040188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70CE85B4-8326-4E96-85CF-3AFC965BDFF2}"/>
              </a:ext>
            </a:extLst>
          </p:cNvPr>
          <p:cNvSpPr/>
          <p:nvPr/>
        </p:nvSpPr>
        <p:spPr>
          <a:xfrm>
            <a:off x="2013358" y="3706019"/>
            <a:ext cx="7961152" cy="1277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22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xmlns="" id="{176625FD-A675-FE4A-9838-8D2CE43EB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790" y="1685925"/>
            <a:ext cx="7432421" cy="404018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5AD4CF47-00CA-9445-818B-86A9FEE9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GET Befehl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44A91D52-251F-446E-B340-685C4FB6FDB7}"/>
              </a:ext>
            </a:extLst>
          </p:cNvPr>
          <p:cNvSpPr/>
          <p:nvPr/>
        </p:nvSpPr>
        <p:spPr>
          <a:xfrm>
            <a:off x="2608976" y="2869035"/>
            <a:ext cx="6962863" cy="78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60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xmlns="" id="{176625FD-A675-FE4A-9838-8D2CE43EB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790" y="1685925"/>
            <a:ext cx="7432421" cy="404018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5AD4CF47-00CA-9445-818B-86A9FEE9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GET Befehl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44A91D52-251F-446E-B340-685C4FB6FDB7}"/>
              </a:ext>
            </a:extLst>
          </p:cNvPr>
          <p:cNvSpPr/>
          <p:nvPr/>
        </p:nvSpPr>
        <p:spPr>
          <a:xfrm>
            <a:off x="2614568" y="3706019"/>
            <a:ext cx="6962863" cy="1466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81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EEE96A74-B62B-4642-AB22-7776A5F48C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84B6360-9277-3447-9068-3F57EFB8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de-DE" dirty="0"/>
              <a:t>Code Auszug: DEL Befehl</a:t>
            </a:r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3A513CAD-9784-4D35-BAF9-1F7DDD697B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2BE1C306-7D1A-40C1-961F-4CDDDC3ED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450000"/>
            <a:ext cx="6107460" cy="2484000"/>
          </a:xfrm>
        </p:spPr>
        <p:txBody>
          <a:bodyPr anchor="ctr">
            <a:normAutofit/>
          </a:bodyPr>
          <a:lstStyle/>
          <a:p>
            <a:r>
              <a:rPr lang="de-DE" dirty="0"/>
              <a:t>Falls die Datei gelockt ist, scheitern die Befehle und man bekommt eine Fehlermeldung “Datei gesperrt“.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xmlns="" id="{126B74DA-018B-024D-AB60-08008A951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5" y="3429000"/>
            <a:ext cx="8949861" cy="288633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3734AF31-0A5F-4E14-964C-3E5364358087}"/>
              </a:ext>
            </a:extLst>
          </p:cNvPr>
          <p:cNvSpPr/>
          <p:nvPr/>
        </p:nvSpPr>
        <p:spPr>
          <a:xfrm>
            <a:off x="1935060" y="4401394"/>
            <a:ext cx="7947171" cy="1219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25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B65AA36A-D7CC-493C-A0EE-F8AC3564D1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AA1D0167-D80A-C841-942D-064A5D7A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395289"/>
            <a:ext cx="3886200" cy="1594290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Befehle BEG, END und SUB</a:t>
            </a:r>
          </a:p>
        </p:txBody>
      </p:sp>
      <p:pic>
        <p:nvPicPr>
          <p:cNvPr id="11" name="Grafik 11">
            <a:extLst>
              <a:ext uri="{FF2B5EF4-FFF2-40B4-BE49-F238E27FC236}">
                <a16:creationId xmlns:a16="http://schemas.microsoft.com/office/drawing/2014/main" xmlns="" id="{F20A668C-AC99-4CA6-90B4-6859F85C05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44790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1C2E33F-4B1D-4F8B-B721-96313EA294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43915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4E669E2-A9BF-8145-BBFA-68CE84F89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72006" y="2877018"/>
            <a:ext cx="3060000" cy="293856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/>
              <a:t>Wir schieben die SocketIDs in eine Datei. 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/>
              <a:t>Diese Nutzen wir als „User“.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/>
              <a:t>Bei „OnDisconnect“ wird die automatisch aus allen Daten entfernt.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/>
              <a:t>Damit keine toten Blockaden entstehen.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sz="140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xmlns="" id="{5463A99B-C15B-4A15-98B8-73407C13C065}"/>
              </a:ext>
            </a:extLst>
          </p:cNvPr>
          <p:cNvCxnSpPr/>
          <p:nvPr/>
        </p:nvCxnSpPr>
        <p:spPr>
          <a:xfrm>
            <a:off x="364041" y="1321187"/>
            <a:ext cx="1022194" cy="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xmlns="" id="{7482B7B0-1141-45B1-A17B-4FCFA1B4E8DE}"/>
              </a:ext>
            </a:extLst>
          </p:cNvPr>
          <p:cNvCxnSpPr>
            <a:cxnSpLocks/>
          </p:cNvCxnSpPr>
          <p:nvPr/>
        </p:nvCxnSpPr>
        <p:spPr>
          <a:xfrm>
            <a:off x="3672236" y="1451284"/>
            <a:ext cx="1022194" cy="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63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B85A2D9-0AEF-1F4A-BC44-50308255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OP</a:t>
            </a:r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xmlns="" id="{14F7B295-EA84-A043-96E9-80A80D4EC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013" y="1690732"/>
            <a:ext cx="10213975" cy="4030573"/>
          </a:xfrm>
        </p:spPr>
      </p:pic>
    </p:spTree>
    <p:extLst>
      <p:ext uri="{BB962C8B-B14F-4D97-AF65-F5344CB8AC3E}">
        <p14:creationId xmlns:p14="http://schemas.microsoft.com/office/powerpoint/2010/main" val="336676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BD865C4-519C-404E-B8E6-435095E8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Bonus / Tests</a:t>
            </a:r>
          </a:p>
        </p:txBody>
      </p:sp>
      <p:pic>
        <p:nvPicPr>
          <p:cNvPr id="14" name="Grafik 14" descr="Ein Bild, das Text enthält.&#10;&#10;Beschreibung automatisch generiert.">
            <a:extLst>
              <a:ext uri="{FF2B5EF4-FFF2-40B4-BE49-F238E27FC236}">
                <a16:creationId xmlns:a16="http://schemas.microsoft.com/office/drawing/2014/main" xmlns="" id="{C4605A8A-526E-4466-8374-32B227294D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0861" y="3107488"/>
            <a:ext cx="4928400" cy="1305206"/>
          </a:xfrm>
        </p:spPr>
      </p:pic>
      <p:pic>
        <p:nvPicPr>
          <p:cNvPr id="15" name="Grafik 15" descr="Ein Bild, das Text enthält.&#10;&#10;Beschreibung automatisch generiert.">
            <a:extLst>
              <a:ext uri="{FF2B5EF4-FFF2-40B4-BE49-F238E27FC236}">
                <a16:creationId xmlns:a16="http://schemas.microsoft.com/office/drawing/2014/main" xmlns="" id="{3879710E-38C1-4F72-B1FB-953198AD5D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9400" y="1982750"/>
            <a:ext cx="5467375" cy="3879925"/>
          </a:xfrm>
        </p:spPr>
      </p:pic>
    </p:spTree>
    <p:extLst>
      <p:ext uri="{BB962C8B-B14F-4D97-AF65-F5344CB8AC3E}">
        <p14:creationId xmlns:p14="http://schemas.microsoft.com/office/powerpoint/2010/main" val="2134562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268A1AC-98ED-8043-8EE4-7B536D365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54637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E0C0B2A-3FD1-4235-A16E-0ED1E028A9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494E066-0146-46E9-BAF1-C33240ABA2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B02BD80B-C499-4DAC-9580-575B04F865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xmlns="" id="{CCF069F3-858C-4C67-90C2-46017C3D4C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xmlns="" id="{8A1FFA52-DFA8-4A81-8A85-50BE13257F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xmlns="" id="{BAEDA471-60CB-4A0C-B9AD-B2B3C51EA2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3011B0B3-5679-4759-90B8-3B908C4CBD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E98AEE71-400F-144C-A30E-266D4D35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0000"/>
            <a:ext cx="4636800" cy="4679949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 dirty="0"/>
              <a:t>Was </a:t>
            </a:r>
            <a:r>
              <a:rPr lang="de-DE" sz="4800" dirty="0"/>
              <a:t>macht</a:t>
            </a:r>
            <a:r>
              <a:rPr lang="en-US" sz="4800" dirty="0"/>
              <a:t> </a:t>
            </a:r>
            <a:r>
              <a:rPr lang="de-DE" sz="4800" dirty="0"/>
              <a:t>unser</a:t>
            </a:r>
            <a:r>
              <a:rPr lang="en-US" sz="4800" dirty="0"/>
              <a:t> </a:t>
            </a:r>
            <a:r>
              <a:rPr lang="de-DE" sz="4800" dirty="0"/>
              <a:t>Projekt aus?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6F6E6E4-7947-E645-A6C0-9E108F73C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6400" y="1080000"/>
            <a:ext cx="4636800" cy="46799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de-DE" sz="2400" dirty="0"/>
              <a:t>Betriebssystemunabhängig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de-DE" sz="2400" dirty="0"/>
              <a:t>Arbeiten im Team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de-DE" sz="2400" dirty="0"/>
              <a:t>Professionelle Projektstruktur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de-DE" sz="2400" dirty="0"/>
              <a:t>Organisierte Planung</a:t>
            </a:r>
            <a:endParaRPr lang="en-US" sz="2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2E97E5C-7A5F-424E-AAE4-654396E90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A4037804-E404-4EA7-820A-21661C22C7D6}"/>
              </a:ext>
            </a:extLst>
          </p:cNvPr>
          <p:cNvSpPr txBox="1"/>
          <p:nvPr/>
        </p:nvSpPr>
        <p:spPr>
          <a:xfrm>
            <a:off x="5287822" y="5013304"/>
            <a:ext cx="5690915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2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AE5DA6E-B400-46C5-892F-A89C8BEB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Betriebsunabhängig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xmlns="" id="{2DBE2CE6-08C9-4226-A3DB-F0C8BB5C6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3" y="2201070"/>
            <a:ext cx="8982075" cy="3009900"/>
          </a:xfrm>
        </p:spPr>
      </p:pic>
    </p:spTree>
    <p:extLst>
      <p:ext uri="{BB962C8B-B14F-4D97-AF65-F5344CB8AC3E}">
        <p14:creationId xmlns:p14="http://schemas.microsoft.com/office/powerpoint/2010/main" val="39183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302A36A-CED2-4996-B906-4615148A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Professionelle Projektstruktur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xmlns="" id="{66E01AC0-4CB1-4A3E-8A5E-B9C65D2EF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233" y="1676632"/>
            <a:ext cx="6926607" cy="4727849"/>
          </a:xfrm>
        </p:spPr>
      </p:pic>
    </p:spTree>
    <p:extLst>
      <p:ext uri="{BB962C8B-B14F-4D97-AF65-F5344CB8AC3E}">
        <p14:creationId xmlns:p14="http://schemas.microsoft.com/office/powerpoint/2010/main" val="271954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A221EA1B-FE98-B844-82AB-B11210642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343304"/>
            <a:ext cx="7977600" cy="2085696"/>
          </a:xfrm>
        </p:spPr>
        <p:txBody>
          <a:bodyPr/>
          <a:lstStyle/>
          <a:p>
            <a:r>
              <a:rPr lang="de-DE" dirty="0"/>
              <a:t>Show Case</a:t>
            </a:r>
          </a:p>
        </p:txBody>
      </p:sp>
    </p:spTree>
    <p:extLst>
      <p:ext uri="{BB962C8B-B14F-4D97-AF65-F5344CB8AC3E}">
        <p14:creationId xmlns:p14="http://schemas.microsoft.com/office/powerpoint/2010/main" val="290209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EB5091C-BE97-D649-8F09-0255843A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E6159A98-6B24-8749-8C96-21C2A87BD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02" y="1685924"/>
            <a:ext cx="8432603" cy="5007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941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DAC0203-7BC8-0A42-8F30-4C382DA3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Betriebssystem unabhängig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27C0BFFE-83B8-2144-8B81-0FF7FB577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Unix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49D18E51-7D45-8948-A678-5A1D8FF6D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Windows</a:t>
            </a:r>
          </a:p>
        </p:txBody>
      </p:sp>
      <p:pic>
        <p:nvPicPr>
          <p:cNvPr id="8" name="Grafik 9" descr="Ein Bild, das Text enthält.&#10;&#10;Beschreibung automatisch generiert.">
            <a:extLst>
              <a:ext uri="{FF2B5EF4-FFF2-40B4-BE49-F238E27FC236}">
                <a16:creationId xmlns:a16="http://schemas.microsoft.com/office/drawing/2014/main" xmlns="" id="{D23C034A-D10B-45B2-8311-9330461D3C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9400" y="2888424"/>
            <a:ext cx="4928400" cy="2432909"/>
          </a:xfrm>
        </p:spPr>
      </p:pic>
      <p:pic>
        <p:nvPicPr>
          <p:cNvPr id="13" name="Grafik 13" descr="Ein Bild, das Text enthält.&#10;&#10;Beschreibung automatisch generiert.">
            <a:extLst>
              <a:ext uri="{FF2B5EF4-FFF2-40B4-BE49-F238E27FC236}">
                <a16:creationId xmlns:a16="http://schemas.microsoft.com/office/drawing/2014/main" xmlns="" id="{F04DB289-B3C5-43A6-8E11-7E2B74A9891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74200" y="2626359"/>
            <a:ext cx="5365156" cy="3217235"/>
          </a:xfrm>
        </p:spPr>
      </p:pic>
    </p:spTree>
    <p:extLst>
      <p:ext uri="{BB962C8B-B14F-4D97-AF65-F5344CB8AC3E}">
        <p14:creationId xmlns:p14="http://schemas.microsoft.com/office/powerpoint/2010/main" val="124070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DE51B34-B75C-7E44-9C0F-EBFE5105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Asynchroner Schutz (Semaphoren)</a:t>
            </a: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xmlns="" id="{8B03E9B0-CB1D-FB4D-B201-5E54BB311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50" y="3178969"/>
            <a:ext cx="8369300" cy="1054100"/>
          </a:xfrm>
        </p:spPr>
      </p:pic>
    </p:spTree>
    <p:extLst>
      <p:ext uri="{BB962C8B-B14F-4D97-AF65-F5344CB8AC3E}">
        <p14:creationId xmlns:p14="http://schemas.microsoft.com/office/powerpoint/2010/main" val="2104931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3C1CD93-B848-084F-BBA3-68B8F892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PUT Befehl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xmlns="" id="{B01FD024-579F-E94E-A141-2A94C4012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488" y="1685925"/>
            <a:ext cx="8819025" cy="4040188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60A32F69-9442-4BFD-847C-0E51156893C9}"/>
              </a:ext>
            </a:extLst>
          </p:cNvPr>
          <p:cNvSpPr/>
          <p:nvPr/>
        </p:nvSpPr>
        <p:spPr>
          <a:xfrm>
            <a:off x="2013358" y="2248250"/>
            <a:ext cx="7961152" cy="243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55231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223A3C"/>
      </a:dk2>
      <a:lt2>
        <a:srgbClr val="E2E5E8"/>
      </a:lt2>
      <a:accent1>
        <a:srgbClr val="B89D7B"/>
      </a:accent1>
      <a:accent2>
        <a:srgbClr val="A5A471"/>
      </a:accent2>
      <a:accent3>
        <a:srgbClr val="97A67E"/>
      </a:accent3>
      <a:accent4>
        <a:srgbClr val="81AE77"/>
      </a:accent4>
      <a:accent5>
        <a:srgbClr val="82AB8B"/>
      </a:accent5>
      <a:accent6>
        <a:srgbClr val="76AD9A"/>
      </a:accent6>
      <a:hlink>
        <a:srgbClr val="6383AB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Breitbild</PresentationFormat>
  <Paragraphs>31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Goudy Old Style</vt:lpstr>
      <vt:lpstr>Wingdings</vt:lpstr>
      <vt:lpstr>FrostyVTI</vt:lpstr>
      <vt:lpstr>Betriebssysteme und verteilte Systeme</vt:lpstr>
      <vt:lpstr>Was macht unser Projekt aus?</vt:lpstr>
      <vt:lpstr>Betriebsunabhängig</vt:lpstr>
      <vt:lpstr>Professionelle Projektstruktur</vt:lpstr>
      <vt:lpstr>Show Case</vt:lpstr>
      <vt:lpstr>Threads</vt:lpstr>
      <vt:lpstr>Code Auszug: Betriebssystem unabhängig</vt:lpstr>
      <vt:lpstr>Code Auszug: Asynchroner Schutz (Semaphoren)</vt:lpstr>
      <vt:lpstr>Code Auszug: PUT Befehl</vt:lpstr>
      <vt:lpstr>Code Auszug: PUT Befehl</vt:lpstr>
      <vt:lpstr>Code Auszug: PUT Befehl</vt:lpstr>
      <vt:lpstr>Code Auszug: GET Befehl</vt:lpstr>
      <vt:lpstr>Code Auszug: GET Befehl</vt:lpstr>
      <vt:lpstr>Code Auszug: DEL Befehl</vt:lpstr>
      <vt:lpstr>Befehle BEG, END und SUB</vt:lpstr>
      <vt:lpstr>Code Auszug: OP</vt:lpstr>
      <vt:lpstr>Unser Bonus / Tests</vt:lpstr>
      <vt:lpstr>Danke für eure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Betriebssysteme und verteilte Systeme</dc:title>
  <dc:creator>Daniel Mentjukov (dmentjuk)</dc:creator>
  <cp:lastModifiedBy>BitPaw</cp:lastModifiedBy>
  <cp:revision>85</cp:revision>
  <dcterms:created xsi:type="dcterms:W3CDTF">2021-07-02T13:01:09Z</dcterms:created>
  <dcterms:modified xsi:type="dcterms:W3CDTF">2021-07-04T16:44:54Z</dcterms:modified>
</cp:coreProperties>
</file>