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877050" cy="10002838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00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BB4239"/>
    <a:srgbClr val="F09463"/>
    <a:srgbClr val="79C285"/>
    <a:srgbClr val="D56FA2"/>
    <a:srgbClr val="6FACC8"/>
    <a:srgbClr val="61CA02"/>
    <a:srgbClr val="DE7CFC"/>
    <a:srgbClr val="FF3399"/>
    <a:srgbClr val="002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98E1E-309F-854C-AF62-18F277C87B71}" v="1" dt="2023-11-23T08:08:21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/>
    <p:restoredTop sz="80915" autoAdjust="0"/>
  </p:normalViewPr>
  <p:slideViewPr>
    <p:cSldViewPr>
      <p:cViewPr>
        <p:scale>
          <a:sx n="50" d="100"/>
          <a:sy n="50" d="100"/>
        </p:scale>
        <p:origin x="54" y="-186"/>
      </p:cViewPr>
      <p:guideLst>
        <p:guide orient="horz" pos="18700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a Groten (rgroten)" userId="60da8d15-0390-4bf1-a9ae-5d2e9c757f55" providerId="ADAL" clId="{CC798E1E-309F-854C-AF62-18F277C87B71}"/>
    <pc:docChg chg="custSel modSld">
      <pc:chgData name="Raphaela Groten (rgroten)" userId="60da8d15-0390-4bf1-a9ae-5d2e9c757f55" providerId="ADAL" clId="{CC798E1E-309F-854C-AF62-18F277C87B71}" dt="2023-11-23T08:09:20.129" v="202" actId="20577"/>
      <pc:docMkLst>
        <pc:docMk/>
      </pc:docMkLst>
      <pc:sldChg chg="addSp delSp modSp mod">
        <pc:chgData name="Raphaela Groten (rgroten)" userId="60da8d15-0390-4bf1-a9ae-5d2e9c757f55" providerId="ADAL" clId="{CC798E1E-309F-854C-AF62-18F277C87B71}" dt="2023-11-23T08:09:20.129" v="202" actId="20577"/>
        <pc:sldMkLst>
          <pc:docMk/>
          <pc:sldMk cId="1408637754" sldId="256"/>
        </pc:sldMkLst>
        <pc:spChg chg="add del mod">
          <ac:chgData name="Raphaela Groten (rgroten)" userId="60da8d15-0390-4bf1-a9ae-5d2e9c757f55" providerId="ADAL" clId="{CC798E1E-309F-854C-AF62-18F277C87B71}" dt="2023-11-23T08:08:40.581" v="103" actId="478"/>
          <ac:spMkLst>
            <pc:docMk/>
            <pc:sldMk cId="1408637754" sldId="256"/>
            <ac:spMk id="4" creationId="{74A06B0E-AD21-6D7F-2A52-FA553E1B4451}"/>
          </ac:spMkLst>
        </pc:spChg>
        <pc:spChg chg="add mod">
          <ac:chgData name="Raphaela Groten (rgroten)" userId="60da8d15-0390-4bf1-a9ae-5d2e9c757f55" providerId="ADAL" clId="{CC798E1E-309F-854C-AF62-18F277C87B71}" dt="2023-11-23T08:09:20.129" v="202" actId="20577"/>
          <ac:spMkLst>
            <pc:docMk/>
            <pc:sldMk cId="1408637754" sldId="256"/>
            <ac:spMk id="6" creationId="{E68F8831-1EB2-C7EE-3A99-E71F5DD89C5F}"/>
          </ac:spMkLst>
        </pc:spChg>
        <pc:spChg chg="mod">
          <ac:chgData name="Raphaela Groten (rgroten)" userId="60da8d15-0390-4bf1-a9ae-5d2e9c757f55" providerId="ADAL" clId="{CC798E1E-309F-854C-AF62-18F277C87B71}" dt="2023-11-23T08:08:37.336" v="101" actId="1076"/>
          <ac:spMkLst>
            <pc:docMk/>
            <pc:sldMk cId="1408637754" sldId="256"/>
            <ac:spMk id="14" creationId="{995AE831-735D-73A6-324B-40E8A0BFA5CB}"/>
          </ac:spMkLst>
        </pc:spChg>
        <pc:spChg chg="mod">
          <ac:chgData name="Raphaela Groten (rgroten)" userId="60da8d15-0390-4bf1-a9ae-5d2e9c757f55" providerId="ADAL" clId="{CC798E1E-309F-854C-AF62-18F277C87B71}" dt="2023-11-23T03:58:41.866" v="72" actId="20577"/>
          <ac:spMkLst>
            <pc:docMk/>
            <pc:sldMk cId="1408637754" sldId="256"/>
            <ac:spMk id="17" creationId="{2632AE04-BC39-806D-AC28-AEE9FB54E5A1}"/>
          </ac:spMkLst>
        </pc:spChg>
        <pc:spChg chg="mod">
          <ac:chgData name="Raphaela Groten (rgroten)" userId="60da8d15-0390-4bf1-a9ae-5d2e9c757f55" providerId="ADAL" clId="{CC798E1E-309F-854C-AF62-18F277C87B71}" dt="2023-11-23T08:09:00.235" v="137" actId="20577"/>
          <ac:spMkLst>
            <pc:docMk/>
            <pc:sldMk cId="1408637754" sldId="256"/>
            <ac:spMk id="42" creationId="{00000000-0000-0000-0000-000000000000}"/>
          </ac:spMkLst>
        </pc:spChg>
        <pc:spChg chg="mod">
          <ac:chgData name="Raphaela Groten (rgroten)" userId="60da8d15-0390-4bf1-a9ae-5d2e9c757f55" providerId="ADAL" clId="{CC798E1E-309F-854C-AF62-18F277C87B71}" dt="2023-11-23T03:57:53.507" v="1" actId="1076"/>
          <ac:spMkLst>
            <pc:docMk/>
            <pc:sldMk cId="1408637754" sldId="256"/>
            <ac:spMk id="62" creationId="{00000000-0000-0000-0000-000000000000}"/>
          </ac:spMkLst>
        </pc:spChg>
        <pc:spChg chg="mod">
          <ac:chgData name="Raphaela Groten (rgroten)" userId="60da8d15-0390-4bf1-a9ae-5d2e9c757f55" providerId="ADAL" clId="{CC798E1E-309F-854C-AF62-18F277C87B71}" dt="2023-11-23T08:08:17.663" v="75" actId="1076"/>
          <ac:spMkLst>
            <pc:docMk/>
            <pc:sldMk cId="1408637754" sldId="256"/>
            <ac:spMk id="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/>
          <a:lstStyle>
            <a:lvl1pPr algn="r">
              <a:defRPr sz="1300"/>
            </a:lvl1pPr>
          </a:lstStyle>
          <a:p>
            <a:fld id="{24DAF6E8-6703-474E-ABE1-29054CE273BD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14550" y="750888"/>
            <a:ext cx="26479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51" tIns="48225" rIns="96451" bIns="4822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7705" y="4751348"/>
            <a:ext cx="5501640" cy="4501277"/>
          </a:xfrm>
          <a:prstGeom prst="rect">
            <a:avLst/>
          </a:prstGeom>
        </p:spPr>
        <p:txBody>
          <a:bodyPr vert="horz" lIns="96451" tIns="48225" rIns="96451" bIns="48225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5404" y="9500960"/>
            <a:ext cx="2980055" cy="500142"/>
          </a:xfrm>
          <a:prstGeom prst="rect">
            <a:avLst/>
          </a:prstGeom>
        </p:spPr>
        <p:txBody>
          <a:bodyPr vert="horz" lIns="96451" tIns="48225" rIns="96451" bIns="48225" rtlCol="0" anchor="b"/>
          <a:lstStyle>
            <a:lvl1pPr algn="r">
              <a:defRPr sz="1300"/>
            </a:lvl1pPr>
          </a:lstStyle>
          <a:p>
            <a:fld id="{3C6E8185-E06A-46C2-A0AB-980CD11D0BB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36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41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E8185-E06A-46C2-A0AB-980CD11D0BB8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7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0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6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03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84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79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74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95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87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22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C36D-F5FD-447D-9F01-A9EA4F9D3B14}" type="datetimeFigureOut">
              <a:rPr lang="de-DE" smtClean="0"/>
              <a:pPr/>
              <a:t>13.12.2023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7953D-8F08-4D45-A9FF-30814349A6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4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bgerundetes Rechteck 61"/>
          <p:cNvSpPr/>
          <p:nvPr/>
        </p:nvSpPr>
        <p:spPr>
          <a:xfrm rot="1311347">
            <a:off x="1663854" y="11819118"/>
            <a:ext cx="19514938" cy="858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/>
              <a:t>METHODE: Vorgehen, Recherche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827534" y="2610595"/>
            <a:ext cx="20235018" cy="3024336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b="1" dirty="0">
                <a:solidFill>
                  <a:schemeClr val="tx1"/>
                </a:solidFill>
              </a:rPr>
              <a:t>&lt;Title&gt;</a:t>
            </a:r>
            <a:endParaRPr lang="de-DE" sz="5400" b="1" dirty="0">
              <a:solidFill>
                <a:schemeClr val="tx1"/>
              </a:solidFill>
              <a:latin typeface="Myriad Pro" pitchFamily="34" charset="0"/>
            </a:endParaRPr>
          </a:p>
          <a:p>
            <a:r>
              <a:rPr lang="de-DE" sz="3600" b="1" smtClean="0">
                <a:solidFill>
                  <a:schemeClr val="tx1"/>
                </a:solidFill>
                <a:latin typeface="+mj-lt"/>
              </a:rPr>
              <a:t>Deez</a:t>
            </a:r>
            <a:endParaRPr lang="de-DE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Abgerundetes Rechteck 41"/>
          <p:cNvSpPr/>
          <p:nvPr/>
        </p:nvSpPr>
        <p:spPr>
          <a:xfrm rot="20135303">
            <a:off x="1735862" y="8090738"/>
            <a:ext cx="19370922" cy="781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/>
              <a:t>EINELITUNG: Thema,  Ziel (eigenständig konkretisieren)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3743921" y="1761015"/>
            <a:ext cx="6382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Myriad Pro" pitchFamily="34" charset="0"/>
              </a:rPr>
              <a:t>Engagement und Innovation in der Lehre</a:t>
            </a:r>
          </a:p>
        </p:txBody>
      </p:sp>
      <p:sp>
        <p:nvSpPr>
          <p:cNvPr id="65" name="Abgerundetes Rechteck 64"/>
          <p:cNvSpPr/>
          <p:nvPr/>
        </p:nvSpPr>
        <p:spPr>
          <a:xfrm rot="339258">
            <a:off x="600818" y="26485988"/>
            <a:ext cx="19422813" cy="80940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/>
              <a:t>KONKLUSION: Nächste Schritte und Konsequenzen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33D3B7C0-37A6-4302-8D66-28FA2456B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74" y="649795"/>
            <a:ext cx="3413398" cy="184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AC065862-84AF-47DF-FC2A-6F4AD002734A}"/>
              </a:ext>
            </a:extLst>
          </p:cNvPr>
          <p:cNvSpPr txBox="1"/>
          <p:nvPr/>
        </p:nvSpPr>
        <p:spPr>
          <a:xfrm>
            <a:off x="1187574" y="27957411"/>
            <a:ext cx="25474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xmlns="" id="{995AE831-735D-73A6-324B-40E8A0BFA5CB}"/>
              </a:ext>
            </a:extLst>
          </p:cNvPr>
          <p:cNvSpPr/>
          <p:nvPr/>
        </p:nvSpPr>
        <p:spPr>
          <a:xfrm rot="21252943">
            <a:off x="860992" y="21476929"/>
            <a:ext cx="19514938" cy="15098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/>
              <a:t>ERGEBNISSE: Erkenntnisse, Zusammenfassung, Graph, Struktur Ihres Codes, Diskussion hinsichtlich Zielsetzung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2632AE04-BC39-806D-AC28-AEE9FB54E5A1}"/>
              </a:ext>
            </a:extLst>
          </p:cNvPr>
          <p:cNvSpPr txBox="1"/>
          <p:nvPr/>
        </p:nvSpPr>
        <p:spPr>
          <a:xfrm>
            <a:off x="1385694" y="13361564"/>
            <a:ext cx="143498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highlight>
                  <a:srgbClr val="FFFF00"/>
                </a:highlight>
              </a:rPr>
              <a:t>Bitte werden Sie hier kreativ,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highlight>
                  <a:srgbClr val="FFFF00"/>
                </a:highlight>
              </a:rPr>
              <a:t>Das Template zeigt nur die Teile, die wir mindestens sehen wollen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highlight>
                  <a:srgbClr val="FFFF00"/>
                </a:highlight>
              </a:rPr>
              <a:t>Gerne auch Bilder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highlight>
                  <a:srgbClr val="FFFF00"/>
                </a:highlight>
              </a:rPr>
              <a:t>Vielleicht Verweis auf genutzte Denkwerkzeuge ;)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highlight>
                  <a:srgbClr val="FFFF00"/>
                </a:highlight>
              </a:rPr>
              <a:t>Sie dürfen Schriftart, Formen und Farben ändern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highlight>
                  <a:srgbClr val="FFFF00"/>
                </a:highlight>
              </a:rPr>
              <a:t>Das darf hier Spaß machen </a:t>
            </a:r>
            <a:r>
              <a:rPr lang="de-DE" sz="4000" dirty="0">
                <a:highlight>
                  <a:srgbClr val="FFFF00"/>
                </a:highlight>
                <a:sym typeface="Wingdings" pitchFamily="2" charset="2"/>
              </a:rPr>
              <a:t></a:t>
            </a:r>
            <a:endParaRPr lang="de-DE" sz="4000" dirty="0">
              <a:highlight>
                <a:srgbClr val="FFFF00"/>
              </a:highligh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srgbClr val="FF0000"/>
                </a:solidFill>
                <a:highlight>
                  <a:srgbClr val="FFFF00"/>
                </a:highlight>
              </a:rPr>
              <a:t>Größe/ Format der PPT darf nicht geändert werden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xmlns="" id="{E68F8831-1EB2-C7EE-3A99-E71F5DD89C5F}"/>
              </a:ext>
            </a:extLst>
          </p:cNvPr>
          <p:cNvSpPr/>
          <p:nvPr/>
        </p:nvSpPr>
        <p:spPr>
          <a:xfrm rot="619918">
            <a:off x="706877" y="19440669"/>
            <a:ext cx="19514938" cy="7008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dirty="0"/>
              <a:t>Struktur Ihres </a:t>
            </a:r>
            <a:r>
              <a:rPr lang="de-DE" sz="4800"/>
              <a:t>Codes: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40863775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Benutzerdefiniert</PresentationFormat>
  <Paragraphs>17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Myriad Pro</vt:lpstr>
      <vt:lpstr>Wingdings</vt:lpstr>
      <vt:lpstr>Larissa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StKraft</dc:creator>
  <cp:lastModifiedBy>BitPaw</cp:lastModifiedBy>
  <cp:revision>98</cp:revision>
  <cp:lastPrinted>2013-05-29T10:11:39Z</cp:lastPrinted>
  <dcterms:created xsi:type="dcterms:W3CDTF">2012-01-05T10:41:41Z</dcterms:created>
  <dcterms:modified xsi:type="dcterms:W3CDTF">2023-12-13T21:57:18Z</dcterms:modified>
</cp:coreProperties>
</file>