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77050" cy="10002838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70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6D9F1"/>
    <a:srgbClr val="BB4239"/>
    <a:srgbClr val="F09463"/>
    <a:srgbClr val="79C285"/>
    <a:srgbClr val="D56FA2"/>
    <a:srgbClr val="6FACC8"/>
    <a:srgbClr val="61CA02"/>
    <a:srgbClr val="DE7CFC"/>
    <a:srgbClr val="FF3399"/>
    <a:srgbClr val="002A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98E1E-309F-854C-AF62-18F277C87B71}" v="1" dt="2023-11-23T08:08:21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25"/>
    <p:restoredTop sz="80915" autoAdjust="0"/>
  </p:normalViewPr>
  <p:slideViewPr>
    <p:cSldViewPr>
      <p:cViewPr>
        <p:scale>
          <a:sx n="50" d="100"/>
          <a:sy n="50" d="100"/>
        </p:scale>
        <p:origin x="-1224" y="3234"/>
      </p:cViewPr>
      <p:guideLst>
        <p:guide orient="horz" pos="18700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a Groten (rgroten)" userId="60da8d15-0390-4bf1-a9ae-5d2e9c757f55" providerId="ADAL" clId="{CC798E1E-309F-854C-AF62-18F277C87B71}"/>
    <pc:docChg chg="custSel modSld">
      <pc:chgData name="Raphaela Groten (rgroten)" userId="60da8d15-0390-4bf1-a9ae-5d2e9c757f55" providerId="ADAL" clId="{CC798E1E-309F-854C-AF62-18F277C87B71}" dt="2023-11-23T08:09:20.129" v="202" actId="20577"/>
      <pc:docMkLst>
        <pc:docMk/>
      </pc:docMkLst>
      <pc:sldChg chg="addSp delSp modSp mod">
        <pc:chgData name="Raphaela Groten (rgroten)" userId="60da8d15-0390-4bf1-a9ae-5d2e9c757f55" providerId="ADAL" clId="{CC798E1E-309F-854C-AF62-18F277C87B71}" dt="2023-11-23T08:09:20.129" v="202" actId="20577"/>
        <pc:sldMkLst>
          <pc:docMk/>
          <pc:sldMk cId="1408637754" sldId="256"/>
        </pc:sldMkLst>
        <pc:spChg chg="add del mod">
          <ac:chgData name="Raphaela Groten (rgroten)" userId="60da8d15-0390-4bf1-a9ae-5d2e9c757f55" providerId="ADAL" clId="{CC798E1E-309F-854C-AF62-18F277C87B71}" dt="2023-11-23T08:08:40.581" v="103" actId="478"/>
          <ac:spMkLst>
            <pc:docMk/>
            <pc:sldMk cId="1408637754" sldId="256"/>
            <ac:spMk id="4" creationId="{74A06B0E-AD21-6D7F-2A52-FA553E1B4451}"/>
          </ac:spMkLst>
        </pc:spChg>
        <pc:spChg chg="add mod">
          <ac:chgData name="Raphaela Groten (rgroten)" userId="60da8d15-0390-4bf1-a9ae-5d2e9c757f55" providerId="ADAL" clId="{CC798E1E-309F-854C-AF62-18F277C87B71}" dt="2023-11-23T08:09:20.129" v="202" actId="20577"/>
          <ac:spMkLst>
            <pc:docMk/>
            <pc:sldMk cId="1408637754" sldId="256"/>
            <ac:spMk id="6" creationId="{E68F8831-1EB2-C7EE-3A99-E71F5DD89C5F}"/>
          </ac:spMkLst>
        </pc:spChg>
        <pc:spChg chg="mod">
          <ac:chgData name="Raphaela Groten (rgroten)" userId="60da8d15-0390-4bf1-a9ae-5d2e9c757f55" providerId="ADAL" clId="{CC798E1E-309F-854C-AF62-18F277C87B71}" dt="2023-11-23T08:08:37.336" v="101" actId="1076"/>
          <ac:spMkLst>
            <pc:docMk/>
            <pc:sldMk cId="1408637754" sldId="256"/>
            <ac:spMk id="14" creationId="{995AE831-735D-73A6-324B-40E8A0BFA5CB}"/>
          </ac:spMkLst>
        </pc:spChg>
        <pc:spChg chg="mod">
          <ac:chgData name="Raphaela Groten (rgroten)" userId="60da8d15-0390-4bf1-a9ae-5d2e9c757f55" providerId="ADAL" clId="{CC798E1E-309F-854C-AF62-18F277C87B71}" dt="2023-11-23T03:58:41.866" v="72" actId="20577"/>
          <ac:spMkLst>
            <pc:docMk/>
            <pc:sldMk cId="1408637754" sldId="256"/>
            <ac:spMk id="17" creationId="{2632AE04-BC39-806D-AC28-AEE9FB54E5A1}"/>
          </ac:spMkLst>
        </pc:spChg>
        <pc:spChg chg="mod">
          <ac:chgData name="Raphaela Groten (rgroten)" userId="60da8d15-0390-4bf1-a9ae-5d2e9c757f55" providerId="ADAL" clId="{CC798E1E-309F-854C-AF62-18F277C87B71}" dt="2023-11-23T08:09:00.235" v="137" actId="20577"/>
          <ac:spMkLst>
            <pc:docMk/>
            <pc:sldMk cId="1408637754" sldId="256"/>
            <ac:spMk id="42" creationId="{00000000-0000-0000-0000-000000000000}"/>
          </ac:spMkLst>
        </pc:spChg>
        <pc:spChg chg="mod">
          <ac:chgData name="Raphaela Groten (rgroten)" userId="60da8d15-0390-4bf1-a9ae-5d2e9c757f55" providerId="ADAL" clId="{CC798E1E-309F-854C-AF62-18F277C87B71}" dt="2023-11-23T03:57:53.507" v="1" actId="1076"/>
          <ac:spMkLst>
            <pc:docMk/>
            <pc:sldMk cId="1408637754" sldId="256"/>
            <ac:spMk id="62" creationId="{00000000-0000-0000-0000-000000000000}"/>
          </ac:spMkLst>
        </pc:spChg>
        <pc:spChg chg="mod">
          <ac:chgData name="Raphaela Groten (rgroten)" userId="60da8d15-0390-4bf1-a9ae-5d2e9c757f55" providerId="ADAL" clId="{CC798E1E-309F-854C-AF62-18F277C87B71}" dt="2023-11-23T08:08:17.663" v="75" actId="1076"/>
          <ac:spMkLst>
            <pc:docMk/>
            <pc:sldMk cId="1408637754" sldId="256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24DAF6E8-6703-474E-ABE1-29054CE273BD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50888"/>
            <a:ext cx="26479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3C6E8185-E06A-46C2-A0AB-980CD11D0BB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1936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4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8185-E06A-46C2-A0AB-980CD11D0BB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57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6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8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776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677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50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884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8679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2874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495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087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612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C36D-F5FD-447D-9F01-A9EA4F9D3B14}" type="datetimeFigureOut">
              <a:rPr lang="de-DE" smtClean="0"/>
              <a:pPr/>
              <a:t>07.01.2024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6494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bgerundetes Rechteck 61"/>
          <p:cNvSpPr/>
          <p:nvPr/>
        </p:nvSpPr>
        <p:spPr>
          <a:xfrm>
            <a:off x="692080" y="8853443"/>
            <a:ext cx="19361026" cy="47149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Als Denkwerkzeuge wurden die </a:t>
            </a:r>
            <a:r>
              <a:rPr lang="de-DE" sz="4800" dirty="0" err="1" smtClean="0"/>
              <a:t>Methodiken</a:t>
            </a:r>
            <a:r>
              <a:rPr lang="de-DE" sz="4800" dirty="0" smtClean="0"/>
              <a:t> „On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Shoulders</a:t>
            </a:r>
            <a:r>
              <a:rPr lang="de-DE" sz="4800" dirty="0" smtClean="0"/>
              <a:t> </a:t>
            </a:r>
            <a:r>
              <a:rPr lang="de-DE" sz="4800" dirty="0" err="1" smtClean="0"/>
              <a:t>of</a:t>
            </a:r>
            <a:r>
              <a:rPr lang="de-DE" sz="4800" dirty="0" smtClean="0"/>
              <a:t> </a:t>
            </a:r>
            <a:r>
              <a:rPr lang="de-DE" sz="4800" dirty="0" err="1" smtClean="0"/>
              <a:t>Giants</a:t>
            </a:r>
            <a:r>
              <a:rPr lang="de-DE" sz="4800" dirty="0" smtClean="0"/>
              <a:t>“ und „Feedback“ verwendet. Zur </a:t>
            </a:r>
            <a:r>
              <a:rPr lang="de-DE" sz="4800" dirty="0" err="1" smtClean="0"/>
              <a:t>befragung</a:t>
            </a:r>
            <a:r>
              <a:rPr lang="de-DE" sz="4800" dirty="0" smtClean="0"/>
              <a:t> haben wir Studenten und Ehemalige Studenten befragt zu diesen Themen und sie um eine Reflektion und Verbesserung ihres </a:t>
            </a:r>
            <a:r>
              <a:rPr lang="de-DE" sz="4800" dirty="0" err="1" smtClean="0"/>
              <a:t>studiums</a:t>
            </a:r>
            <a:r>
              <a:rPr lang="de-DE" sz="4800" dirty="0" smtClean="0"/>
              <a:t> gefragt.</a:t>
            </a:r>
            <a:endParaRPr lang="de-DE" sz="4800" dirty="0"/>
          </a:p>
        </p:txBody>
      </p:sp>
      <p:sp>
        <p:nvSpPr>
          <p:cNvPr id="2" name="Abgerundetes Rechteck 1"/>
          <p:cNvSpPr/>
          <p:nvPr/>
        </p:nvSpPr>
        <p:spPr>
          <a:xfrm>
            <a:off x="334890" y="2995527"/>
            <a:ext cx="20235018" cy="3024336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1" dirty="0" smtClean="0">
                <a:solidFill>
                  <a:schemeClr val="tx1"/>
                </a:solidFill>
                <a:latin typeface="Myriad Pro" pitchFamily="34" charset="0"/>
              </a:rPr>
              <a:t>Stellungnahme zum Studium mit Reflektion des Gelerntem Wissen</a:t>
            </a:r>
            <a:endParaRPr lang="de-DE" sz="5400" b="1" dirty="0">
              <a:solidFill>
                <a:schemeClr val="tx1"/>
              </a:solidFill>
              <a:latin typeface="Myriad Pro" pitchFamily="34" charset="0"/>
            </a:endParaRPr>
          </a:p>
          <a:p>
            <a:r>
              <a:rPr lang="de-DE" sz="3600" b="1" dirty="0" err="1" smtClean="0">
                <a:solidFill>
                  <a:schemeClr val="tx1"/>
                </a:solidFill>
                <a:latin typeface="+mj-lt"/>
              </a:rPr>
              <a:t>Deez</a:t>
            </a:r>
            <a:endParaRPr lang="de-DE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20642" y="6424551"/>
            <a:ext cx="19370922" cy="2071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In diesem Wissensgraph haben wir ein wenig Recherchiert wie der Generelle aufbau der Hochschule ist mit Wissen und Meinungen von Studenten und eine Generelle Wissensstruktur zum Thema Programmieren</a:t>
            </a:r>
            <a:endParaRPr lang="de-DE" sz="4800" dirty="0"/>
          </a:p>
        </p:txBody>
      </p:sp>
      <p:sp>
        <p:nvSpPr>
          <p:cNvPr id="10" name="Textfeld 9"/>
          <p:cNvSpPr txBox="1"/>
          <p:nvPr/>
        </p:nvSpPr>
        <p:spPr>
          <a:xfrm>
            <a:off x="13743921" y="1761015"/>
            <a:ext cx="6382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Myriad Pro" pitchFamily="34" charset="0"/>
              </a:rPr>
              <a:t>Engagement und Innovation in der Lehre</a:t>
            </a:r>
          </a:p>
        </p:txBody>
      </p:sp>
      <p:sp>
        <p:nvSpPr>
          <p:cNvPr id="65" name="Abgerundetes Rechteck 64"/>
          <p:cNvSpPr/>
          <p:nvPr/>
        </p:nvSpPr>
        <p:spPr>
          <a:xfrm rot="339258">
            <a:off x="600818" y="26485988"/>
            <a:ext cx="19422813" cy="80940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/>
              <a:t>KONKLUSION: Nächste Schritte und Konsequenzen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33D3B7C0-37A6-4302-8D66-28FA2456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574" y="649795"/>
            <a:ext cx="3413398" cy="18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AC065862-84AF-47DF-FC2A-6F4AD002734A}"/>
              </a:ext>
            </a:extLst>
          </p:cNvPr>
          <p:cNvSpPr txBox="1"/>
          <p:nvPr/>
        </p:nvSpPr>
        <p:spPr>
          <a:xfrm>
            <a:off x="1187574" y="27957411"/>
            <a:ext cx="25474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="" xmlns:a16="http://schemas.microsoft.com/office/drawing/2014/main" id="{995AE831-735D-73A6-324B-40E8A0BFA5CB}"/>
              </a:ext>
            </a:extLst>
          </p:cNvPr>
          <p:cNvSpPr/>
          <p:nvPr/>
        </p:nvSpPr>
        <p:spPr>
          <a:xfrm>
            <a:off x="1049270" y="18926201"/>
            <a:ext cx="19514938" cy="15098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/>
              <a:t>ERGEBNISSE: Erkenntnisse, Zusammenfassung, Graph, Struktur Ihres Codes, Diskussion hinsichtlich Zielsetzung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="" xmlns:a16="http://schemas.microsoft.com/office/drawing/2014/main" id="{E68F8831-1EB2-C7EE-3A99-E71F5DD89C5F}"/>
              </a:ext>
            </a:extLst>
          </p:cNvPr>
          <p:cNvSpPr/>
          <p:nvPr/>
        </p:nvSpPr>
        <p:spPr>
          <a:xfrm rot="291993">
            <a:off x="615195" y="15537873"/>
            <a:ext cx="19514938" cy="7008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/>
              <a:t>Struktur Ihres Codes:</a:t>
            </a:r>
          </a:p>
        </p:txBody>
      </p:sp>
    </p:spTree>
    <p:extLst>
      <p:ext uri="{BB962C8B-B14F-4D97-AF65-F5344CB8AC3E}">
        <p14:creationId xmlns:p14="http://schemas.microsoft.com/office/powerpoint/2010/main" xmlns="" val="14086377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StKraft</dc:creator>
  <cp:lastModifiedBy>Windows-Benutzer</cp:lastModifiedBy>
  <cp:revision>104</cp:revision>
  <cp:lastPrinted>2013-05-29T10:11:39Z</cp:lastPrinted>
  <dcterms:created xsi:type="dcterms:W3CDTF">2012-01-05T10:41:41Z</dcterms:created>
  <dcterms:modified xsi:type="dcterms:W3CDTF">2024-01-07T21:03:38Z</dcterms:modified>
</cp:coreProperties>
</file>