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5693F-A17B-442C-92CE-2774191E57EA}" v="7" dt="2021-11-01T18:13:28.634"/>
    <p1510:client id="{015F4313-EC87-BF28-0C69-A41FA1FC2DB2}" v="2" dt="2021-11-01T17:58:09.793"/>
    <p1510:client id="{3623C14E-85C4-5EF0-F259-8886537FDAAB}" v="8" dt="2021-11-01T18:08:46.796"/>
    <p1510:client id="{59DCA1F4-0B66-FC9E-6FC6-8A9B1536CD43}" v="615" dt="2021-11-01T12:43:54.826"/>
    <p1510:client id="{79C428D5-99D9-4A29-29DD-DC99F4448435}" v="152" dt="2021-11-01T08:56:28.720"/>
    <p1510:client id="{81EECA5F-F910-C5B2-4F8A-8C054E30CEFF}" v="7" dt="2021-11-01T18:13:22.325"/>
    <p1510:client id="{C33A4C5C-B6D6-4B8D-A791-56FBD931C3FC}" v="4" dt="2021-10-28T16:26:30.961"/>
    <p1510:client id="{ED555666-65ED-44EE-A268-F42AEEF6EE24}" v="85" dt="2021-10-31T08:38:18.6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benutzer" userId="S::urn:spo:anon#5d2c53893753d921ca41a60d21cbdf869e6d06835c9c558644ae508d6c026fe4::" providerId="AD" clId="Web-{59DCA1F4-0B66-FC9E-6FC6-8A9B1536CD43}"/>
    <pc:docChg chg="addSld delSld modSld">
      <pc:chgData name="Gastbenutzer" userId="S::urn:spo:anon#5d2c53893753d921ca41a60d21cbdf869e6d06835c9c558644ae508d6c026fe4::" providerId="AD" clId="Web-{59DCA1F4-0B66-FC9E-6FC6-8A9B1536CD43}" dt="2021-11-01T12:43:54.826" v="631" actId="14100"/>
      <pc:docMkLst>
        <pc:docMk/>
      </pc:docMkLst>
      <pc:sldChg chg="addSp modSp mod setBg setClrOvrMap">
        <pc:chgData name="Gastbenutzer" userId="S::urn:spo:anon#5d2c53893753d921ca41a60d21cbdf869e6d06835c9c558644ae508d6c026fe4::" providerId="AD" clId="Web-{59DCA1F4-0B66-FC9E-6FC6-8A9B1536CD43}" dt="2021-11-01T12:27:35.678" v="630" actId="20577"/>
        <pc:sldMkLst>
          <pc:docMk/>
          <pc:sldMk cId="109857222" sldId="256"/>
        </pc:sldMkLst>
        <pc:spChg chg="mod">
          <ac:chgData name="Gastbenutzer" userId="S::urn:spo:anon#5d2c53893753d921ca41a60d21cbdf869e6d06835c9c558644ae508d6c026fe4::" providerId="AD" clId="Web-{59DCA1F4-0B66-FC9E-6FC6-8A9B1536CD43}" dt="2021-11-01T12:27:20.553" v="62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astbenutzer" userId="S::urn:spo:anon#5d2c53893753d921ca41a60d21cbdf869e6d06835c9c558644ae508d6c026fe4::" providerId="AD" clId="Web-{59DCA1F4-0B66-FC9E-6FC6-8A9B1536CD43}" dt="2021-11-01T12:27:35.678" v="630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Gastbenutzer" userId="S::urn:spo:anon#5d2c53893753d921ca41a60d21cbdf869e6d06835c9c558644ae508d6c026fe4::" providerId="AD" clId="Web-{59DCA1F4-0B66-FC9E-6FC6-8A9B1536CD43}" dt="2021-11-01T12:27:20.553" v="627"/>
          <ac:spMkLst>
            <pc:docMk/>
            <pc:sldMk cId="109857222" sldId="256"/>
            <ac:spMk id="8" creationId="{B95B9BA8-1D69-4796-85F5-B6D0BD52354B}"/>
          </ac:spMkLst>
        </pc:spChg>
        <pc:grpChg chg="add">
          <ac:chgData name="Gastbenutzer" userId="S::urn:spo:anon#5d2c53893753d921ca41a60d21cbdf869e6d06835c9c558644ae508d6c026fe4::" providerId="AD" clId="Web-{59DCA1F4-0B66-FC9E-6FC6-8A9B1536CD43}" dt="2021-11-01T12:27:20.553" v="627"/>
          <ac:grpSpMkLst>
            <pc:docMk/>
            <pc:sldMk cId="109857222" sldId="256"/>
            <ac:grpSpMk id="10" creationId="{4728F330-19FB-4D39-BD0F-53032ABFEB7F}"/>
          </ac:grpSpMkLst>
        </pc:grpChg>
      </pc:sldChg>
      <pc:sldChg chg="addSp modSp mod setBg">
        <pc:chgData name="Gastbenutzer" userId="S::urn:spo:anon#5d2c53893753d921ca41a60d21cbdf869e6d06835c9c558644ae508d6c026fe4::" providerId="AD" clId="Web-{59DCA1F4-0B66-FC9E-6FC6-8A9B1536CD43}" dt="2021-11-01T12:22:48.252" v="595"/>
        <pc:sldMkLst>
          <pc:docMk/>
          <pc:sldMk cId="2550627513" sldId="257"/>
        </pc:sldMkLst>
        <pc:spChg chg="mod">
          <ac:chgData name="Gastbenutzer" userId="S::urn:spo:anon#5d2c53893753d921ca41a60d21cbdf869e6d06835c9c558644ae508d6c026fe4::" providerId="AD" clId="Web-{59DCA1F4-0B66-FC9E-6FC6-8A9B1536CD43}" dt="2021-11-01T12:22:48.252" v="595"/>
          <ac:spMkLst>
            <pc:docMk/>
            <pc:sldMk cId="2550627513" sldId="257"/>
            <ac:spMk id="2" creationId="{2DD03D53-5F3E-4B18-9A8A-5B4588811A2D}"/>
          </ac:spMkLst>
        </pc:spChg>
        <pc:spChg chg="mod">
          <ac:chgData name="Gastbenutzer" userId="S::urn:spo:anon#5d2c53893753d921ca41a60d21cbdf869e6d06835c9c558644ae508d6c026fe4::" providerId="AD" clId="Web-{59DCA1F4-0B66-FC9E-6FC6-8A9B1536CD43}" dt="2021-11-01T12:22:48.252" v="595"/>
          <ac:spMkLst>
            <pc:docMk/>
            <pc:sldMk cId="2550627513" sldId="257"/>
            <ac:spMk id="3" creationId="{139AFFFB-8A6C-4759-A1E0-273391614CB4}"/>
          </ac:spMkLst>
        </pc:spChg>
        <pc:spChg chg="add">
          <ac:chgData name="Gastbenutzer" userId="S::urn:spo:anon#5d2c53893753d921ca41a60d21cbdf869e6d06835c9c558644ae508d6c026fe4::" providerId="AD" clId="Web-{59DCA1F4-0B66-FC9E-6FC6-8A9B1536CD43}" dt="2021-11-01T12:22:48.252" v="595"/>
          <ac:spMkLst>
            <pc:docMk/>
            <pc:sldMk cId="2550627513" sldId="257"/>
            <ac:spMk id="10" creationId="{73DE2CFE-42F2-48F0-8706-5264E012B10C}"/>
          </ac:spMkLst>
        </pc:spChg>
        <pc:picChg chg="mod">
          <ac:chgData name="Gastbenutzer" userId="S::urn:spo:anon#5d2c53893753d921ca41a60d21cbdf869e6d06835c9c558644ae508d6c026fe4::" providerId="AD" clId="Web-{59DCA1F4-0B66-FC9E-6FC6-8A9B1536CD43}" dt="2021-11-01T12:22:48.252" v="595"/>
          <ac:picMkLst>
            <pc:docMk/>
            <pc:sldMk cId="2550627513" sldId="257"/>
            <ac:picMk id="5" creationId="{BDFF6EA7-D209-401F-B836-FA91D070DD04}"/>
          </ac:picMkLst>
        </pc:picChg>
      </pc:sldChg>
      <pc:sldChg chg="addSp delSp modSp mod setBg setClrOvrMap">
        <pc:chgData name="Gastbenutzer" userId="S::urn:spo:anon#5d2c53893753d921ca41a60d21cbdf869e6d06835c9c558644ae508d6c026fe4::" providerId="AD" clId="Web-{59DCA1F4-0B66-FC9E-6FC6-8A9B1536CD43}" dt="2021-11-01T12:22:09.595" v="594" actId="14100"/>
        <pc:sldMkLst>
          <pc:docMk/>
          <pc:sldMk cId="95797633" sldId="258"/>
        </pc:sldMkLst>
        <pc:spChg chg="mod">
          <ac:chgData name="Gastbenutzer" userId="S::urn:spo:anon#5d2c53893753d921ca41a60d21cbdf869e6d06835c9c558644ae508d6c026fe4::" providerId="AD" clId="Web-{59DCA1F4-0B66-FC9E-6FC6-8A9B1536CD43}" dt="2021-11-01T12:21:54.782" v="592"/>
          <ac:spMkLst>
            <pc:docMk/>
            <pc:sldMk cId="95797633" sldId="258"/>
            <ac:spMk id="2" creationId="{BB77A89D-94CF-49F5-978C-362F891E25B6}"/>
          </ac:spMkLst>
        </pc:spChg>
        <pc:spChg chg="add del mod">
          <ac:chgData name="Gastbenutzer" userId="S::urn:spo:anon#5d2c53893753d921ca41a60d21cbdf869e6d06835c9c558644ae508d6c026fe4::" providerId="AD" clId="Web-{59DCA1F4-0B66-FC9E-6FC6-8A9B1536CD43}" dt="2021-11-01T12:21:54.782" v="592"/>
          <ac:spMkLst>
            <pc:docMk/>
            <pc:sldMk cId="95797633" sldId="258"/>
            <ac:spMk id="4" creationId="{1C49F416-720C-4E43-BA69-27EAB9118B98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1:29:18.253" v="584"/>
          <ac:spMkLst>
            <pc:docMk/>
            <pc:sldMk cId="95797633" sldId="258"/>
            <ac:spMk id="8" creationId="{79BB35BC-D5C2-4C8B-A22A-A71E6191913B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1:28:10.440" v="576"/>
          <ac:spMkLst>
            <pc:docMk/>
            <pc:sldMk cId="95797633" sldId="258"/>
            <ac:spMk id="10" creationId="{743AA782-23D1-4521-8CAD-47662984AA08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1:29:14.863" v="581"/>
          <ac:spMkLst>
            <pc:docMk/>
            <pc:sldMk cId="95797633" sldId="258"/>
            <ac:spMk id="11" creationId="{9B76D444-2756-434F-AE61-96D69830C13E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1:28:10.440" v="576"/>
          <ac:spMkLst>
            <pc:docMk/>
            <pc:sldMk cId="95797633" sldId="258"/>
            <ac:spMk id="12" creationId="{650D18FE-0824-4A46-B22C-A86B52E5780A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1:29:08.956" v="579"/>
          <ac:spMkLst>
            <pc:docMk/>
            <pc:sldMk cId="95797633" sldId="258"/>
            <ac:spMk id="13" creationId="{12609869-9E80-471B-A487-A53288E0E791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1:29:14.863" v="581"/>
          <ac:spMkLst>
            <pc:docMk/>
            <pc:sldMk cId="95797633" sldId="258"/>
            <ac:spMk id="14" creationId="{0AF80B57-54E2-4D01-8731-3F38B0C56C95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1:29:08.956" v="579"/>
          <ac:spMkLst>
            <pc:docMk/>
            <pc:sldMk cId="95797633" sldId="258"/>
            <ac:spMk id="15" creationId="{7004738A-9D34-43E8-97D2-CA0EED4F8BE0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1:29:18.253" v="583"/>
          <ac:spMkLst>
            <pc:docMk/>
            <pc:sldMk cId="95797633" sldId="258"/>
            <ac:spMk id="16" creationId="{A2679492-7988-4050-9056-542444452411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1:29:08.956" v="579"/>
          <ac:spMkLst>
            <pc:docMk/>
            <pc:sldMk cId="95797633" sldId="258"/>
            <ac:spMk id="17" creationId="{B8B8D07F-F13E-443E-BA68-2D26672D76B9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1:29:18.253" v="583"/>
          <ac:spMkLst>
            <pc:docMk/>
            <pc:sldMk cId="95797633" sldId="258"/>
            <ac:spMk id="18" creationId="{B091B163-7D61-4891-ABCF-5C13D9C418D0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1:29:08.956" v="579"/>
          <ac:spMkLst>
            <pc:docMk/>
            <pc:sldMk cId="95797633" sldId="258"/>
            <ac:spMk id="19" creationId="{2813A4FA-24A5-41ED-A534-3807D1B2F344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1:29:08.956" v="579"/>
          <ac:spMkLst>
            <pc:docMk/>
            <pc:sldMk cId="95797633" sldId="258"/>
            <ac:spMk id="21" creationId="{C3944F27-CA70-4E84-A51A-E6BF89558979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1:49:45.145" v="587"/>
          <ac:spMkLst>
            <pc:docMk/>
            <pc:sldMk cId="95797633" sldId="258"/>
            <ac:spMk id="22" creationId="{79BB35BC-D5C2-4C8B-A22A-A71E6191913B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2:21:54.782" v="592"/>
          <ac:spMkLst>
            <pc:docMk/>
            <pc:sldMk cId="95797633" sldId="258"/>
            <ac:spMk id="24" creationId="{C0BFBD50-06CE-42F1-9AB9-3D9079057D1B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1:49:45.130" v="586"/>
          <ac:spMkLst>
            <pc:docMk/>
            <pc:sldMk cId="95797633" sldId="258"/>
            <ac:spMk id="27" creationId="{73DE2CFE-42F2-48F0-8706-5264E012B10C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2:21:54.782" v="592"/>
          <ac:spMkLst>
            <pc:docMk/>
            <pc:sldMk cId="95797633" sldId="258"/>
            <ac:spMk id="29" creationId="{787900AF-3ED0-4C02-A309-3984EBBD202C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2:21:54.782" v="592"/>
          <ac:spMkLst>
            <pc:docMk/>
            <pc:sldMk cId="95797633" sldId="258"/>
            <ac:spMk id="31" creationId="{8DEDEE5C-3126-4336-A7D4-9277AF5A04B4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2:21:54.782" v="591"/>
          <ac:spMkLst>
            <pc:docMk/>
            <pc:sldMk cId="95797633" sldId="258"/>
            <ac:spMk id="36" creationId="{2C61293E-6EBE-43EF-A52C-9BEBFD7679D4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2:21:54.782" v="591"/>
          <ac:spMkLst>
            <pc:docMk/>
            <pc:sldMk cId="95797633" sldId="258"/>
            <ac:spMk id="38" creationId="{21540236-BFD5-4A9D-8840-4703E7F76825}"/>
          </ac:spMkLst>
        </pc:spChg>
        <pc:graphicFrameChg chg="add del">
          <ac:chgData name="Gastbenutzer" userId="S::urn:spo:anon#5d2c53893753d921ca41a60d21cbdf869e6d06835c9c558644ae508d6c026fe4::" providerId="AD" clId="Web-{59DCA1F4-0B66-FC9E-6FC6-8A9B1536CD43}" dt="2021-11-01T09:47:14.162" v="10"/>
          <ac:graphicFrameMkLst>
            <pc:docMk/>
            <pc:sldMk cId="95797633" sldId="258"/>
            <ac:graphicFrameMk id="7" creationId="{E0A23FAD-8B12-4639-831E-EAA288E921C3}"/>
          </ac:graphicFrameMkLst>
        </pc:graphicFrameChg>
        <pc:picChg chg="mod ord">
          <ac:chgData name="Gastbenutzer" userId="S::urn:spo:anon#5d2c53893753d921ca41a60d21cbdf869e6d06835c9c558644ae508d6c026fe4::" providerId="AD" clId="Web-{59DCA1F4-0B66-FC9E-6FC6-8A9B1536CD43}" dt="2021-11-01T12:22:09.595" v="594" actId="14100"/>
          <ac:picMkLst>
            <pc:docMk/>
            <pc:sldMk cId="95797633" sldId="258"/>
            <ac:picMk id="5" creationId="{321F1D64-69D4-425F-8EF5-6DF21FD3AEB5}"/>
          </ac:picMkLst>
        </pc:picChg>
        <pc:cxnChg chg="add del">
          <ac:chgData name="Gastbenutzer" userId="S::urn:spo:anon#5d2c53893753d921ca41a60d21cbdf869e6d06835c9c558644ae508d6c026fe4::" providerId="AD" clId="Web-{59DCA1F4-0B66-FC9E-6FC6-8A9B1536CD43}" dt="2021-11-01T11:29:18.253" v="583"/>
          <ac:cxnSpMkLst>
            <pc:docMk/>
            <pc:sldMk cId="95797633" sldId="258"/>
            <ac:cxnSpMk id="20" creationId="{C49DA8F6-BCC1-4447-B54C-57856834B94B}"/>
          </ac:cxnSpMkLst>
        </pc:cxnChg>
      </pc:sldChg>
      <pc:sldChg chg="addSp delSp modSp mod setBg">
        <pc:chgData name="Gastbenutzer" userId="S::urn:spo:anon#5d2c53893753d921ca41a60d21cbdf869e6d06835c9c558644ae508d6c026fe4::" providerId="AD" clId="Web-{59DCA1F4-0B66-FC9E-6FC6-8A9B1536CD43}" dt="2021-11-01T11:27:14.501" v="574"/>
        <pc:sldMkLst>
          <pc:docMk/>
          <pc:sldMk cId="925004751" sldId="259"/>
        </pc:sldMkLst>
        <pc:spChg chg="mod">
          <ac:chgData name="Gastbenutzer" userId="S::urn:spo:anon#5d2c53893753d921ca41a60d21cbdf869e6d06835c9c558644ae508d6c026fe4::" providerId="AD" clId="Web-{59DCA1F4-0B66-FC9E-6FC6-8A9B1536CD43}" dt="2021-11-01T09:46:27.723" v="8"/>
          <ac:spMkLst>
            <pc:docMk/>
            <pc:sldMk cId="925004751" sldId="259"/>
            <ac:spMk id="2" creationId="{DDB80FB2-0739-4C3F-B9D3-A600143AA595}"/>
          </ac:spMkLst>
        </pc:spChg>
        <pc:spChg chg="mod">
          <ac:chgData name="Gastbenutzer" userId="S::urn:spo:anon#5d2c53893753d921ca41a60d21cbdf869e6d06835c9c558644ae508d6c026fe4::" providerId="AD" clId="Web-{59DCA1F4-0B66-FC9E-6FC6-8A9B1536CD43}" dt="2021-11-01T11:27:14.501" v="574"/>
          <ac:spMkLst>
            <pc:docMk/>
            <pc:sldMk cId="925004751" sldId="259"/>
            <ac:spMk id="3" creationId="{1F78A29B-4460-4BD0-A0DD-998AEE831ABC}"/>
          </ac:spMkLst>
        </pc:spChg>
        <pc:spChg chg="del">
          <ac:chgData name="Gastbenutzer" userId="S::urn:spo:anon#5d2c53893753d921ca41a60d21cbdf869e6d06835c9c558644ae508d6c026fe4::" providerId="AD" clId="Web-{59DCA1F4-0B66-FC9E-6FC6-8A9B1536CD43}" dt="2021-11-01T09:46:18.035" v="7"/>
          <ac:spMkLst>
            <pc:docMk/>
            <pc:sldMk cId="925004751" sldId="259"/>
            <ac:spMk id="4" creationId="{191C38E9-967B-494A-86D9-740F05C6238B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1:27:14.501" v="574"/>
          <ac:spMkLst>
            <pc:docMk/>
            <pc:sldMk cId="925004751" sldId="259"/>
            <ac:spMk id="10" creationId="{C232B152-3720-4D3B-97ED-45CE5483F16F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1:27:14.501" v="574"/>
          <ac:spMkLst>
            <pc:docMk/>
            <pc:sldMk cId="925004751" sldId="259"/>
            <ac:spMk id="12" creationId="{11BAB570-FF10-4E96-8A3F-FA9804702B89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1:27:14.501" v="574"/>
          <ac:spMkLst>
            <pc:docMk/>
            <pc:sldMk cId="925004751" sldId="259"/>
            <ac:spMk id="14" creationId="{4B9FAFB2-BEB5-4848-8018-BCAD99E2E1AA}"/>
          </ac:spMkLst>
        </pc:spChg>
        <pc:spChg chg="add">
          <ac:chgData name="Gastbenutzer" userId="S::urn:spo:anon#5d2c53893753d921ca41a60d21cbdf869e6d06835c9c558644ae508d6c026fe4::" providerId="AD" clId="Web-{59DCA1F4-0B66-FC9E-6FC6-8A9B1536CD43}" dt="2021-11-01T11:27:14.501" v="574"/>
          <ac:spMkLst>
            <pc:docMk/>
            <pc:sldMk cId="925004751" sldId="259"/>
            <ac:spMk id="19" creationId="{C232B152-3720-4D3B-97ED-45CE5483F16F}"/>
          </ac:spMkLst>
        </pc:spChg>
        <pc:spChg chg="add">
          <ac:chgData name="Gastbenutzer" userId="S::urn:spo:anon#5d2c53893753d921ca41a60d21cbdf869e6d06835c9c558644ae508d6c026fe4::" providerId="AD" clId="Web-{59DCA1F4-0B66-FC9E-6FC6-8A9B1536CD43}" dt="2021-11-01T11:27:14.501" v="574"/>
          <ac:spMkLst>
            <pc:docMk/>
            <pc:sldMk cId="925004751" sldId="259"/>
            <ac:spMk id="21" creationId="{11BAB570-FF10-4E96-8A3F-FA9804702B89}"/>
          </ac:spMkLst>
        </pc:spChg>
        <pc:spChg chg="add">
          <ac:chgData name="Gastbenutzer" userId="S::urn:spo:anon#5d2c53893753d921ca41a60d21cbdf869e6d06835c9c558644ae508d6c026fe4::" providerId="AD" clId="Web-{59DCA1F4-0B66-FC9E-6FC6-8A9B1536CD43}" dt="2021-11-01T11:27:14.501" v="574"/>
          <ac:spMkLst>
            <pc:docMk/>
            <pc:sldMk cId="925004751" sldId="259"/>
            <ac:spMk id="23" creationId="{4B9FAFB2-BEB5-4848-8018-BCAD99E2E1AA}"/>
          </ac:spMkLst>
        </pc:spChg>
        <pc:picChg chg="add mod ord">
          <ac:chgData name="Gastbenutzer" userId="S::urn:spo:anon#5d2c53893753d921ca41a60d21cbdf869e6d06835c9c558644ae508d6c026fe4::" providerId="AD" clId="Web-{59DCA1F4-0B66-FC9E-6FC6-8A9B1536CD43}" dt="2021-11-01T09:46:27.723" v="8"/>
          <ac:picMkLst>
            <pc:docMk/>
            <pc:sldMk cId="925004751" sldId="259"/>
            <ac:picMk id="5" creationId="{2FEE792A-8466-425C-8734-EA57033678AC}"/>
          </ac:picMkLst>
        </pc:picChg>
      </pc:sldChg>
      <pc:sldChg chg="addSp delSp modSp new mod setBg">
        <pc:chgData name="Gastbenutzer" userId="S::urn:spo:anon#5d2c53893753d921ca41a60d21cbdf869e6d06835c9c558644ae508d6c026fe4::" providerId="AD" clId="Web-{59DCA1F4-0B66-FC9E-6FC6-8A9B1536CD43}" dt="2021-11-01T12:21:21.703" v="589"/>
        <pc:sldMkLst>
          <pc:docMk/>
          <pc:sldMk cId="43066888" sldId="260"/>
        </pc:sldMkLst>
        <pc:spChg chg="mod">
          <ac:chgData name="Gastbenutzer" userId="S::urn:spo:anon#5d2c53893753d921ca41a60d21cbdf869e6d06835c9c558644ae508d6c026fe4::" providerId="AD" clId="Web-{59DCA1F4-0B66-FC9E-6FC6-8A9B1536CD43}" dt="2021-11-01T12:21:21.703" v="589"/>
          <ac:spMkLst>
            <pc:docMk/>
            <pc:sldMk cId="43066888" sldId="260"/>
            <ac:spMk id="2" creationId="{61025BC2-B2A3-4ABD-8D33-F9C325065C5D}"/>
          </ac:spMkLst>
        </pc:spChg>
        <pc:spChg chg="del">
          <ac:chgData name="Gastbenutzer" userId="S::urn:spo:anon#5d2c53893753d921ca41a60d21cbdf869e6d06835c9c558644ae508d6c026fe4::" providerId="AD" clId="Web-{59DCA1F4-0B66-FC9E-6FC6-8A9B1536CD43}" dt="2021-11-01T10:02:39.118" v="53"/>
          <ac:spMkLst>
            <pc:docMk/>
            <pc:sldMk cId="43066888" sldId="260"/>
            <ac:spMk id="3" creationId="{C3ED3839-AFD1-40FE-A5A9-747301FE99ED}"/>
          </ac:spMkLst>
        </pc:spChg>
        <pc:spChg chg="mod">
          <ac:chgData name="Gastbenutzer" userId="S::urn:spo:anon#5d2c53893753d921ca41a60d21cbdf869e6d06835c9c558644ae508d6c026fe4::" providerId="AD" clId="Web-{59DCA1F4-0B66-FC9E-6FC6-8A9B1536CD43}" dt="2021-11-01T12:21:21.703" v="589"/>
          <ac:spMkLst>
            <pc:docMk/>
            <pc:sldMk cId="43066888" sldId="260"/>
            <ac:spMk id="4" creationId="{CD75E634-C08D-4D4A-A69F-816BFA4A40B3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2:21:21.703" v="589"/>
          <ac:spMkLst>
            <pc:docMk/>
            <pc:sldMk cId="43066888" sldId="260"/>
            <ac:spMk id="10" creationId="{FF9B822F-893E-44C8-963C-64F50ACECBB2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2:21:21.703" v="589"/>
          <ac:spMkLst>
            <pc:docMk/>
            <pc:sldMk cId="43066888" sldId="260"/>
            <ac:spMk id="12" creationId="{EBF87945-A001-489F-9D9B-7D9435F0B9CA}"/>
          </ac:spMkLst>
        </pc:spChg>
        <pc:spChg chg="add">
          <ac:chgData name="Gastbenutzer" userId="S::urn:spo:anon#5d2c53893753d921ca41a60d21cbdf869e6d06835c9c558644ae508d6c026fe4::" providerId="AD" clId="Web-{59DCA1F4-0B66-FC9E-6FC6-8A9B1536CD43}" dt="2021-11-01T12:21:21.703" v="589"/>
          <ac:spMkLst>
            <pc:docMk/>
            <pc:sldMk cId="43066888" sldId="260"/>
            <ac:spMk id="17" creationId="{C232B152-3720-4D3B-97ED-45CE5483F16F}"/>
          </ac:spMkLst>
        </pc:spChg>
        <pc:spChg chg="add">
          <ac:chgData name="Gastbenutzer" userId="S::urn:spo:anon#5d2c53893753d921ca41a60d21cbdf869e6d06835c9c558644ae508d6c026fe4::" providerId="AD" clId="Web-{59DCA1F4-0B66-FC9E-6FC6-8A9B1536CD43}" dt="2021-11-01T12:21:21.703" v="589"/>
          <ac:spMkLst>
            <pc:docMk/>
            <pc:sldMk cId="43066888" sldId="260"/>
            <ac:spMk id="19" creationId="{11BAB570-FF10-4E96-8A3F-FA9804702B89}"/>
          </ac:spMkLst>
        </pc:spChg>
        <pc:spChg chg="add">
          <ac:chgData name="Gastbenutzer" userId="S::urn:spo:anon#5d2c53893753d921ca41a60d21cbdf869e6d06835c9c558644ae508d6c026fe4::" providerId="AD" clId="Web-{59DCA1F4-0B66-FC9E-6FC6-8A9B1536CD43}" dt="2021-11-01T12:21:21.703" v="589"/>
          <ac:spMkLst>
            <pc:docMk/>
            <pc:sldMk cId="43066888" sldId="260"/>
            <ac:spMk id="21" creationId="{4B9FAFB2-BEB5-4848-8018-BCAD99E2E1AA}"/>
          </ac:spMkLst>
        </pc:spChg>
        <pc:picChg chg="add mod ord">
          <ac:chgData name="Gastbenutzer" userId="S::urn:spo:anon#5d2c53893753d921ca41a60d21cbdf869e6d06835c9c558644ae508d6c026fe4::" providerId="AD" clId="Web-{59DCA1F4-0B66-FC9E-6FC6-8A9B1536CD43}" dt="2021-11-01T12:21:21.703" v="589"/>
          <ac:picMkLst>
            <pc:docMk/>
            <pc:sldMk cId="43066888" sldId="260"/>
            <ac:picMk id="5" creationId="{6131718B-E139-4D38-85A8-FFCD3B9F39AD}"/>
          </ac:picMkLst>
        </pc:picChg>
      </pc:sldChg>
      <pc:sldChg chg="addSp delSp modSp new mod setBg">
        <pc:chgData name="Gastbenutzer" userId="S::urn:spo:anon#5d2c53893753d921ca41a60d21cbdf869e6d06835c9c558644ae508d6c026fe4::" providerId="AD" clId="Web-{59DCA1F4-0B66-FC9E-6FC6-8A9B1536CD43}" dt="2021-11-01T12:21:16.891" v="588"/>
        <pc:sldMkLst>
          <pc:docMk/>
          <pc:sldMk cId="1045793255" sldId="261"/>
        </pc:sldMkLst>
        <pc:spChg chg="mod">
          <ac:chgData name="Gastbenutzer" userId="S::urn:spo:anon#5d2c53893753d921ca41a60d21cbdf869e6d06835c9c558644ae508d6c026fe4::" providerId="AD" clId="Web-{59DCA1F4-0B66-FC9E-6FC6-8A9B1536CD43}" dt="2021-11-01T12:21:16.891" v="588"/>
          <ac:spMkLst>
            <pc:docMk/>
            <pc:sldMk cId="1045793255" sldId="261"/>
            <ac:spMk id="2" creationId="{A6E82126-A6DB-41F3-B5DC-AE3FC742138B}"/>
          </ac:spMkLst>
        </pc:spChg>
        <pc:spChg chg="mod">
          <ac:chgData name="Gastbenutzer" userId="S::urn:spo:anon#5d2c53893753d921ca41a60d21cbdf869e6d06835c9c558644ae508d6c026fe4::" providerId="AD" clId="Web-{59DCA1F4-0B66-FC9E-6FC6-8A9B1536CD43}" dt="2021-11-01T12:21:16.891" v="588"/>
          <ac:spMkLst>
            <pc:docMk/>
            <pc:sldMk cId="1045793255" sldId="261"/>
            <ac:spMk id="3" creationId="{98906091-1AE1-4E94-A1D0-6E8ED463ADAE}"/>
          </ac:spMkLst>
        </pc:spChg>
        <pc:spChg chg="del">
          <ac:chgData name="Gastbenutzer" userId="S::urn:spo:anon#5d2c53893753d921ca41a60d21cbdf869e6d06835c9c558644ae508d6c026fe4::" providerId="AD" clId="Web-{59DCA1F4-0B66-FC9E-6FC6-8A9B1536CD43}" dt="2021-11-01T10:07:59.671" v="116"/>
          <ac:spMkLst>
            <pc:docMk/>
            <pc:sldMk cId="1045793255" sldId="261"/>
            <ac:spMk id="4" creationId="{7D872053-F433-4F44-AD9F-52858FAF2A9C}"/>
          </ac:spMkLst>
        </pc:spChg>
        <pc:spChg chg="add">
          <ac:chgData name="Gastbenutzer" userId="S::urn:spo:anon#5d2c53893753d921ca41a60d21cbdf869e6d06835c9c558644ae508d6c026fe4::" providerId="AD" clId="Web-{59DCA1F4-0B66-FC9E-6FC6-8A9B1536CD43}" dt="2021-11-01T12:21:16.891" v="588"/>
          <ac:spMkLst>
            <pc:docMk/>
            <pc:sldMk cId="1045793255" sldId="261"/>
            <ac:spMk id="10" creationId="{C232B152-3720-4D3B-97ED-45CE5483F16F}"/>
          </ac:spMkLst>
        </pc:spChg>
        <pc:spChg chg="add">
          <ac:chgData name="Gastbenutzer" userId="S::urn:spo:anon#5d2c53893753d921ca41a60d21cbdf869e6d06835c9c558644ae508d6c026fe4::" providerId="AD" clId="Web-{59DCA1F4-0B66-FC9E-6FC6-8A9B1536CD43}" dt="2021-11-01T12:21:16.891" v="588"/>
          <ac:spMkLst>
            <pc:docMk/>
            <pc:sldMk cId="1045793255" sldId="261"/>
            <ac:spMk id="12" creationId="{11BAB570-FF10-4E96-8A3F-FA9804702B89}"/>
          </ac:spMkLst>
        </pc:spChg>
        <pc:spChg chg="add">
          <ac:chgData name="Gastbenutzer" userId="S::urn:spo:anon#5d2c53893753d921ca41a60d21cbdf869e6d06835c9c558644ae508d6c026fe4::" providerId="AD" clId="Web-{59DCA1F4-0B66-FC9E-6FC6-8A9B1536CD43}" dt="2021-11-01T12:21:16.891" v="588"/>
          <ac:spMkLst>
            <pc:docMk/>
            <pc:sldMk cId="1045793255" sldId="261"/>
            <ac:spMk id="14" creationId="{4B9FAFB2-BEB5-4848-8018-BCAD99E2E1AA}"/>
          </ac:spMkLst>
        </pc:spChg>
        <pc:picChg chg="add mod ord">
          <ac:chgData name="Gastbenutzer" userId="S::urn:spo:anon#5d2c53893753d921ca41a60d21cbdf869e6d06835c9c558644ae508d6c026fe4::" providerId="AD" clId="Web-{59DCA1F4-0B66-FC9E-6FC6-8A9B1536CD43}" dt="2021-11-01T12:21:16.891" v="588"/>
          <ac:picMkLst>
            <pc:docMk/>
            <pc:sldMk cId="1045793255" sldId="261"/>
            <ac:picMk id="5" creationId="{8F19B24D-A07D-44D6-8272-1EAB28AB78EC}"/>
          </ac:picMkLst>
        </pc:picChg>
      </pc:sldChg>
      <pc:sldChg chg="addSp delSp modSp new">
        <pc:chgData name="Gastbenutzer" userId="S::urn:spo:anon#5d2c53893753d921ca41a60d21cbdf869e6d06835c9c558644ae508d6c026fe4::" providerId="AD" clId="Web-{59DCA1F4-0B66-FC9E-6FC6-8A9B1536CD43}" dt="2021-11-01T12:43:54.826" v="631" actId="14100"/>
        <pc:sldMkLst>
          <pc:docMk/>
          <pc:sldMk cId="1543104912" sldId="262"/>
        </pc:sldMkLst>
        <pc:spChg chg="mod">
          <ac:chgData name="Gastbenutzer" userId="S::urn:spo:anon#5d2c53893753d921ca41a60d21cbdf869e6d06835c9c558644ae508d6c026fe4::" providerId="AD" clId="Web-{59DCA1F4-0B66-FC9E-6FC6-8A9B1536CD43}" dt="2021-11-01T10:29:21.447" v="224" actId="20577"/>
          <ac:spMkLst>
            <pc:docMk/>
            <pc:sldMk cId="1543104912" sldId="262"/>
            <ac:spMk id="2" creationId="{14E46855-3798-40B2-90F0-D9CB38D62571}"/>
          </ac:spMkLst>
        </pc:spChg>
        <pc:spChg chg="del">
          <ac:chgData name="Gastbenutzer" userId="S::urn:spo:anon#5d2c53893753d921ca41a60d21cbdf869e6d06835c9c558644ae508d6c026fe4::" providerId="AD" clId="Web-{59DCA1F4-0B66-FC9E-6FC6-8A9B1536CD43}" dt="2021-11-01T10:26:14.834" v="217"/>
          <ac:spMkLst>
            <pc:docMk/>
            <pc:sldMk cId="1543104912" sldId="262"/>
            <ac:spMk id="3" creationId="{96592E92-1433-4093-B890-E70B396F9BF0}"/>
          </ac:spMkLst>
        </pc:spChg>
        <pc:spChg chg="del mod">
          <ac:chgData name="Gastbenutzer" userId="S::urn:spo:anon#5d2c53893753d921ca41a60d21cbdf869e6d06835c9c558644ae508d6c026fe4::" providerId="AD" clId="Web-{59DCA1F4-0B66-FC9E-6FC6-8A9B1536CD43}" dt="2021-11-01T10:32:42.763" v="361"/>
          <ac:spMkLst>
            <pc:docMk/>
            <pc:sldMk cId="1543104912" sldId="262"/>
            <ac:spMk id="4" creationId="{02C22A4E-A0B7-431A-A13F-EBA23131A97E}"/>
          </ac:spMkLst>
        </pc:spChg>
        <pc:graphicFrameChg chg="add">
          <ac:chgData name="Gastbenutzer" userId="S::urn:spo:anon#5d2c53893753d921ca41a60d21cbdf869e6d06835c9c558644ae508d6c026fe4::" providerId="AD" clId="Web-{59DCA1F4-0B66-FC9E-6FC6-8A9B1536CD43}" dt="2021-11-01T10:32:42.763" v="361"/>
          <ac:graphicFrameMkLst>
            <pc:docMk/>
            <pc:sldMk cId="1543104912" sldId="262"/>
            <ac:graphicFrameMk id="7" creationId="{6EC8EFC3-5FC0-417B-8204-21B06C7FC2DF}"/>
          </ac:graphicFrameMkLst>
        </pc:graphicFrameChg>
        <pc:picChg chg="add mod ord">
          <ac:chgData name="Gastbenutzer" userId="S::urn:spo:anon#5d2c53893753d921ca41a60d21cbdf869e6d06835c9c558644ae508d6c026fe4::" providerId="AD" clId="Web-{59DCA1F4-0B66-FC9E-6FC6-8A9B1536CD43}" dt="2021-11-01T12:43:54.826" v="631" actId="14100"/>
          <ac:picMkLst>
            <pc:docMk/>
            <pc:sldMk cId="1543104912" sldId="262"/>
            <ac:picMk id="5" creationId="{EA6565F6-4849-47F3-9E53-1FFC2726FA71}"/>
          </ac:picMkLst>
        </pc:picChg>
      </pc:sldChg>
      <pc:sldChg chg="addSp delSp modSp new mod setBg">
        <pc:chgData name="Gastbenutzer" userId="S::urn:spo:anon#5d2c53893753d921ca41a60d21cbdf869e6d06835c9c558644ae508d6c026fe4::" providerId="AD" clId="Web-{59DCA1F4-0B66-FC9E-6FC6-8A9B1536CD43}" dt="2021-11-01T10:42:21.041" v="418" actId="1076"/>
        <pc:sldMkLst>
          <pc:docMk/>
          <pc:sldMk cId="16908951" sldId="263"/>
        </pc:sldMkLst>
        <pc:spChg chg="mod">
          <ac:chgData name="Gastbenutzer" userId="S::urn:spo:anon#5d2c53893753d921ca41a60d21cbdf869e6d06835c9c558644ae508d6c026fe4::" providerId="AD" clId="Web-{59DCA1F4-0B66-FC9E-6FC6-8A9B1536CD43}" dt="2021-11-01T10:42:10.447" v="416"/>
          <ac:spMkLst>
            <pc:docMk/>
            <pc:sldMk cId="16908951" sldId="263"/>
            <ac:spMk id="2" creationId="{8C3AE72A-4CD6-4568-AC70-C9A8AD98AC41}"/>
          </ac:spMkLst>
        </pc:spChg>
        <pc:spChg chg="mod">
          <ac:chgData name="Gastbenutzer" userId="S::urn:spo:anon#5d2c53893753d921ca41a60d21cbdf869e6d06835c9c558644ae508d6c026fe4::" providerId="AD" clId="Web-{59DCA1F4-0B66-FC9E-6FC6-8A9B1536CD43}" dt="2021-11-01T10:42:21.041" v="418" actId="1076"/>
          <ac:spMkLst>
            <pc:docMk/>
            <pc:sldMk cId="16908951" sldId="263"/>
            <ac:spMk id="3" creationId="{7E66CA6C-AE26-4C2E-8C6B-07E23BC8C0B0}"/>
          </ac:spMkLst>
        </pc:spChg>
        <pc:spChg chg="del">
          <ac:chgData name="Gastbenutzer" userId="S::urn:spo:anon#5d2c53893753d921ca41a60d21cbdf869e6d06835c9c558644ae508d6c026fe4::" providerId="AD" clId="Web-{59DCA1F4-0B66-FC9E-6FC6-8A9B1536CD43}" dt="2021-11-01T10:40:15.929" v="363"/>
          <ac:spMkLst>
            <pc:docMk/>
            <pc:sldMk cId="16908951" sldId="263"/>
            <ac:spMk id="4" creationId="{C06D13A9-BF2B-44C8-A879-40AC028917B8}"/>
          </ac:spMkLst>
        </pc:spChg>
        <pc:spChg chg="add">
          <ac:chgData name="Gastbenutzer" userId="S::urn:spo:anon#5d2c53893753d921ca41a60d21cbdf869e6d06835c9c558644ae508d6c026fe4::" providerId="AD" clId="Web-{59DCA1F4-0B66-FC9E-6FC6-8A9B1536CD43}" dt="2021-11-01T10:42:10.447" v="416"/>
          <ac:spMkLst>
            <pc:docMk/>
            <pc:sldMk cId="16908951" sldId="263"/>
            <ac:spMk id="10" creationId="{73DE2CFE-42F2-48F0-8706-5264E012B10C}"/>
          </ac:spMkLst>
        </pc:spChg>
        <pc:picChg chg="add mod ord">
          <ac:chgData name="Gastbenutzer" userId="S::urn:spo:anon#5d2c53893753d921ca41a60d21cbdf869e6d06835c9c558644ae508d6c026fe4::" providerId="AD" clId="Web-{59DCA1F4-0B66-FC9E-6FC6-8A9B1536CD43}" dt="2021-11-01T10:42:10.447" v="416"/>
          <ac:picMkLst>
            <pc:docMk/>
            <pc:sldMk cId="16908951" sldId="263"/>
            <ac:picMk id="5" creationId="{506F8FF4-6A9A-420B-9A9C-2561798FAC7B}"/>
          </ac:picMkLst>
        </pc:picChg>
      </pc:sldChg>
      <pc:sldChg chg="addSp delSp modSp new mod setBg">
        <pc:chgData name="Gastbenutzer" userId="S::urn:spo:anon#5d2c53893753d921ca41a60d21cbdf869e6d06835c9c558644ae508d6c026fe4::" providerId="AD" clId="Web-{59DCA1F4-0B66-FC9E-6FC6-8A9B1536CD43}" dt="2021-11-01T12:26:55.037" v="626" actId="20577"/>
        <pc:sldMkLst>
          <pc:docMk/>
          <pc:sldMk cId="2480451874" sldId="264"/>
        </pc:sldMkLst>
        <pc:spChg chg="mod">
          <ac:chgData name="Gastbenutzer" userId="S::urn:spo:anon#5d2c53893753d921ca41a60d21cbdf869e6d06835c9c558644ae508d6c026fe4::" providerId="AD" clId="Web-{59DCA1F4-0B66-FC9E-6FC6-8A9B1536CD43}" dt="2021-11-01T12:23:06.814" v="596"/>
          <ac:spMkLst>
            <pc:docMk/>
            <pc:sldMk cId="2480451874" sldId="264"/>
            <ac:spMk id="2" creationId="{8CC62660-02FF-462F-B543-CB30DC0B3BBC}"/>
          </ac:spMkLst>
        </pc:spChg>
        <pc:spChg chg="del">
          <ac:chgData name="Gastbenutzer" userId="S::urn:spo:anon#5d2c53893753d921ca41a60d21cbdf869e6d06835c9c558644ae508d6c026fe4::" providerId="AD" clId="Web-{59DCA1F4-0B66-FC9E-6FC6-8A9B1536CD43}" dt="2021-11-01T10:47:30.156" v="432"/>
          <ac:spMkLst>
            <pc:docMk/>
            <pc:sldMk cId="2480451874" sldId="264"/>
            <ac:spMk id="3" creationId="{7263D25E-99C4-4CA9-8347-01B3984D0006}"/>
          </ac:spMkLst>
        </pc:spChg>
        <pc:spChg chg="mod">
          <ac:chgData name="Gastbenutzer" userId="S::urn:spo:anon#5d2c53893753d921ca41a60d21cbdf869e6d06835c9c558644ae508d6c026fe4::" providerId="AD" clId="Web-{59DCA1F4-0B66-FC9E-6FC6-8A9B1536CD43}" dt="2021-11-01T12:26:55.037" v="626" actId="20577"/>
          <ac:spMkLst>
            <pc:docMk/>
            <pc:sldMk cId="2480451874" sldId="264"/>
            <ac:spMk id="4" creationId="{4C2F7F0A-3D13-42B3-8298-C0233FF65A73}"/>
          </ac:spMkLst>
        </pc:spChg>
        <pc:spChg chg="add del mod">
          <ac:chgData name="Gastbenutzer" userId="S::urn:spo:anon#5d2c53893753d921ca41a60d21cbdf869e6d06835c9c558644ae508d6c026fe4::" providerId="AD" clId="Web-{59DCA1F4-0B66-FC9E-6FC6-8A9B1536CD43}" dt="2021-11-01T12:25:16.489" v="598"/>
          <ac:spMkLst>
            <pc:docMk/>
            <pc:sldMk cId="2480451874" sldId="264"/>
            <ac:spMk id="6" creationId="{4F02ABC7-E47C-4AF1-8EE8-AEBEFAA18FE6}"/>
          </ac:spMkLst>
        </pc:spChg>
        <pc:spChg chg="add">
          <ac:chgData name="Gastbenutzer" userId="S::urn:spo:anon#5d2c53893753d921ca41a60d21cbdf869e6d06835c9c558644ae508d6c026fe4::" providerId="AD" clId="Web-{59DCA1F4-0B66-FC9E-6FC6-8A9B1536CD43}" dt="2021-11-01T12:23:06.814" v="596"/>
          <ac:spMkLst>
            <pc:docMk/>
            <pc:sldMk cId="2480451874" sldId="264"/>
            <ac:spMk id="10" creationId="{C232B152-3720-4D3B-97ED-45CE5483F16F}"/>
          </ac:spMkLst>
        </pc:spChg>
        <pc:spChg chg="add">
          <ac:chgData name="Gastbenutzer" userId="S::urn:spo:anon#5d2c53893753d921ca41a60d21cbdf869e6d06835c9c558644ae508d6c026fe4::" providerId="AD" clId="Web-{59DCA1F4-0B66-FC9E-6FC6-8A9B1536CD43}" dt="2021-11-01T12:23:06.814" v="596"/>
          <ac:spMkLst>
            <pc:docMk/>
            <pc:sldMk cId="2480451874" sldId="264"/>
            <ac:spMk id="12" creationId="{11BAB570-FF10-4E96-8A3F-FA9804702B89}"/>
          </ac:spMkLst>
        </pc:spChg>
        <pc:spChg chg="add">
          <ac:chgData name="Gastbenutzer" userId="S::urn:spo:anon#5d2c53893753d921ca41a60d21cbdf869e6d06835c9c558644ae508d6c026fe4::" providerId="AD" clId="Web-{59DCA1F4-0B66-FC9E-6FC6-8A9B1536CD43}" dt="2021-11-01T12:23:06.814" v="596"/>
          <ac:spMkLst>
            <pc:docMk/>
            <pc:sldMk cId="2480451874" sldId="264"/>
            <ac:spMk id="14" creationId="{4B9FAFB2-BEB5-4848-8018-BCAD99E2E1AA}"/>
          </ac:spMkLst>
        </pc:spChg>
        <pc:picChg chg="add del mod ord">
          <ac:chgData name="Gastbenutzer" userId="S::urn:spo:anon#5d2c53893753d921ca41a60d21cbdf869e6d06835c9c558644ae508d6c026fe4::" providerId="AD" clId="Web-{59DCA1F4-0B66-FC9E-6FC6-8A9B1536CD43}" dt="2021-11-01T12:25:13.145" v="597"/>
          <ac:picMkLst>
            <pc:docMk/>
            <pc:sldMk cId="2480451874" sldId="264"/>
            <ac:picMk id="5" creationId="{2CA8381B-06DD-4DC1-9A99-22DCA8B742CB}"/>
          </ac:picMkLst>
        </pc:picChg>
        <pc:picChg chg="add mod ord">
          <ac:chgData name="Gastbenutzer" userId="S::urn:spo:anon#5d2c53893753d921ca41a60d21cbdf869e6d06835c9c558644ae508d6c026fe4::" providerId="AD" clId="Web-{59DCA1F4-0B66-FC9E-6FC6-8A9B1536CD43}" dt="2021-11-01T12:25:23.973" v="599" actId="1076"/>
          <ac:picMkLst>
            <pc:docMk/>
            <pc:sldMk cId="2480451874" sldId="264"/>
            <ac:picMk id="7" creationId="{CA5C7849-D66B-4620-B1AA-0776204655D8}"/>
          </ac:picMkLst>
        </pc:picChg>
      </pc:sldChg>
      <pc:sldChg chg="addSp delSp modSp new mod modClrScheme chgLayout">
        <pc:chgData name="Gastbenutzer" userId="S::urn:spo:anon#5d2c53893753d921ca41a60d21cbdf869e6d06835c9c558644ae508d6c026fe4::" providerId="AD" clId="Web-{59DCA1F4-0B66-FC9E-6FC6-8A9B1536CD43}" dt="2021-11-01T11:14:16.923" v="573" actId="20577"/>
        <pc:sldMkLst>
          <pc:docMk/>
          <pc:sldMk cId="683410334" sldId="265"/>
        </pc:sldMkLst>
        <pc:spChg chg="mod ord">
          <ac:chgData name="Gastbenutzer" userId="S::urn:spo:anon#5d2c53893753d921ca41a60d21cbdf869e6d06835c9c558644ae508d6c026fe4::" providerId="AD" clId="Web-{59DCA1F4-0B66-FC9E-6FC6-8A9B1536CD43}" dt="2021-11-01T11:14:16.923" v="573" actId="20577"/>
          <ac:spMkLst>
            <pc:docMk/>
            <pc:sldMk cId="683410334" sldId="265"/>
            <ac:spMk id="2" creationId="{7C25A1C1-A51B-435F-92DA-36C7AD3142C8}"/>
          </ac:spMkLst>
        </pc:spChg>
        <pc:spChg chg="del mod ord">
          <ac:chgData name="Gastbenutzer" userId="S::urn:spo:anon#5d2c53893753d921ca41a60d21cbdf869e6d06835c9c558644ae508d6c026fe4::" providerId="AD" clId="Web-{59DCA1F4-0B66-FC9E-6FC6-8A9B1536CD43}" dt="2021-11-01T11:04:04.754" v="539"/>
          <ac:spMkLst>
            <pc:docMk/>
            <pc:sldMk cId="683410334" sldId="265"/>
            <ac:spMk id="3" creationId="{E825645C-89F2-4E7E-9A7B-981B04AB4870}"/>
          </ac:spMkLst>
        </pc:spChg>
        <pc:spChg chg="del">
          <ac:chgData name="Gastbenutzer" userId="S::urn:spo:anon#5d2c53893753d921ca41a60d21cbdf869e6d06835c9c558644ae508d6c026fe4::" providerId="AD" clId="Web-{59DCA1F4-0B66-FC9E-6FC6-8A9B1536CD43}" dt="2021-11-01T11:00:27.687" v="529"/>
          <ac:spMkLst>
            <pc:docMk/>
            <pc:sldMk cId="683410334" sldId="265"/>
            <ac:spMk id="4" creationId="{254CEB97-D7EF-4CA8-9A11-399FCEAAC2DB}"/>
          </ac:spMkLst>
        </pc:spChg>
        <pc:picChg chg="add mod ord">
          <ac:chgData name="Gastbenutzer" userId="S::urn:spo:anon#5d2c53893753d921ca41a60d21cbdf869e6d06835c9c558644ae508d6c026fe4::" providerId="AD" clId="Web-{59DCA1F4-0B66-FC9E-6FC6-8A9B1536CD43}" dt="2021-11-01T11:04:24.802" v="544" actId="1076"/>
          <ac:picMkLst>
            <pc:docMk/>
            <pc:sldMk cId="683410334" sldId="265"/>
            <ac:picMk id="5" creationId="{16856237-7E26-40A3-8519-D43EA26B4BD4}"/>
          </ac:picMkLst>
        </pc:picChg>
      </pc:sldChg>
      <pc:sldChg chg="add del replId">
        <pc:chgData name="Gastbenutzer" userId="S::urn:spo:anon#5d2c53893753d921ca41a60d21cbdf869e6d06835c9c558644ae508d6c026fe4::" providerId="AD" clId="Web-{59DCA1F4-0B66-FC9E-6FC6-8A9B1536CD43}" dt="2021-11-01T11:00:00.577" v="527"/>
        <pc:sldMkLst>
          <pc:docMk/>
          <pc:sldMk cId="907079938" sldId="265"/>
        </pc:sldMkLst>
      </pc:sldChg>
      <pc:sldChg chg="modSp new mod modClrScheme chgLayout">
        <pc:chgData name="Gastbenutzer" userId="S::urn:spo:anon#5d2c53893753d921ca41a60d21cbdf869e6d06835c9c558644ae508d6c026fe4::" providerId="AD" clId="Web-{59DCA1F4-0B66-FC9E-6FC6-8A9B1536CD43}" dt="2021-11-01T11:06:05.413" v="572" actId="20577"/>
        <pc:sldMkLst>
          <pc:docMk/>
          <pc:sldMk cId="864619535" sldId="266"/>
        </pc:sldMkLst>
        <pc:spChg chg="mod ord">
          <ac:chgData name="Gastbenutzer" userId="S::urn:spo:anon#5d2c53893753d921ca41a60d21cbdf869e6d06835c9c558644ae508d6c026fe4::" providerId="AD" clId="Web-{59DCA1F4-0B66-FC9E-6FC6-8A9B1536CD43}" dt="2021-11-01T11:05:48.975" v="561" actId="20577"/>
          <ac:spMkLst>
            <pc:docMk/>
            <pc:sldMk cId="864619535" sldId="266"/>
            <ac:spMk id="2" creationId="{3A41B3EB-159B-450B-A079-0542C8F07728}"/>
          </ac:spMkLst>
        </pc:spChg>
        <pc:spChg chg="mod ord">
          <ac:chgData name="Gastbenutzer" userId="S::urn:spo:anon#5d2c53893753d921ca41a60d21cbdf869e6d06835c9c558644ae508d6c026fe4::" providerId="AD" clId="Web-{59DCA1F4-0B66-FC9E-6FC6-8A9B1536CD43}" dt="2021-11-01T11:06:05.413" v="572" actId="20577"/>
          <ac:spMkLst>
            <pc:docMk/>
            <pc:sldMk cId="864619535" sldId="266"/>
            <ac:spMk id="3" creationId="{3002B2C0-B552-470E-B090-C081691344AF}"/>
          </ac:spMkLst>
        </pc:spChg>
      </pc:sldChg>
    </pc:docChg>
  </pc:docChgLst>
  <pc:docChgLst>
    <pc:chgData name="Thomas Donst (tdonst)" userId="S::thomas.donst@smail.th-koeln.de::4528f795-8181-4194-8847-1fac3e664254" providerId="AD" clId="Web-{C33A4C5C-B6D6-4B8D-A791-56FBD931C3FC}"/>
    <pc:docChg chg="addSld delSld modSld">
      <pc:chgData name="Thomas Donst (tdonst)" userId="S::thomas.donst@smail.th-koeln.de::4528f795-8181-4194-8847-1fac3e664254" providerId="AD" clId="Web-{C33A4C5C-B6D6-4B8D-A791-56FBD931C3FC}" dt="2021-10-28T16:26:30.961" v="3"/>
      <pc:docMkLst>
        <pc:docMk/>
      </pc:docMkLst>
      <pc:sldChg chg="modSp add del replId">
        <pc:chgData name="Thomas Donst (tdonst)" userId="S::thomas.donst@smail.th-koeln.de::4528f795-8181-4194-8847-1fac3e664254" providerId="AD" clId="Web-{C33A4C5C-B6D6-4B8D-A791-56FBD931C3FC}" dt="2021-10-28T16:26:30.961" v="3"/>
        <pc:sldMkLst>
          <pc:docMk/>
          <pc:sldMk cId="1646285392" sldId="257"/>
        </pc:sldMkLst>
        <pc:spChg chg="mod">
          <ac:chgData name="Thomas Donst (tdonst)" userId="S::thomas.donst@smail.th-koeln.de::4528f795-8181-4194-8847-1fac3e664254" providerId="AD" clId="Web-{C33A4C5C-B6D6-4B8D-A791-56FBD931C3FC}" dt="2021-10-28T16:26:30.320" v="2" actId="1076"/>
          <ac:spMkLst>
            <pc:docMk/>
            <pc:sldMk cId="1646285392" sldId="257"/>
            <ac:spMk id="3" creationId="{00000000-0000-0000-0000-000000000000}"/>
          </ac:spMkLst>
        </pc:spChg>
      </pc:sldChg>
    </pc:docChg>
  </pc:docChgLst>
  <pc:docChgLst>
    <pc:chgData name="Gastbenutzer" userId="S::urn:spo:anon#5d2c53893753d921ca41a60d21cbdf869e6d06835c9c558644ae508d6c026fe4::" providerId="AD" clId="Web-{81EECA5F-F910-C5B2-4F8A-8C054E30CEFF}"/>
    <pc:docChg chg="modSld">
      <pc:chgData name="Gastbenutzer" userId="S::urn:spo:anon#5d2c53893753d921ca41a60d21cbdf869e6d06835c9c558644ae508d6c026fe4::" providerId="AD" clId="Web-{81EECA5F-F910-C5B2-4F8A-8C054E30CEFF}" dt="2021-11-01T18:13:22.325" v="5" actId="1076"/>
      <pc:docMkLst>
        <pc:docMk/>
      </pc:docMkLst>
      <pc:sldChg chg="delSp modSp">
        <pc:chgData name="Gastbenutzer" userId="S::urn:spo:anon#5d2c53893753d921ca41a60d21cbdf869e6d06835c9c558644ae508d6c026fe4::" providerId="AD" clId="Web-{81EECA5F-F910-C5B2-4F8A-8C054E30CEFF}" dt="2021-11-01T18:13:22.325" v="5" actId="1076"/>
        <pc:sldMkLst>
          <pc:docMk/>
          <pc:sldMk cId="864619535" sldId="266"/>
        </pc:sldMkLst>
        <pc:spChg chg="mod">
          <ac:chgData name="Gastbenutzer" userId="S::urn:spo:anon#5d2c53893753d921ca41a60d21cbdf869e6d06835c9c558644ae508d6c026fe4::" providerId="AD" clId="Web-{81EECA5F-F910-C5B2-4F8A-8C054E30CEFF}" dt="2021-11-01T18:13:22.325" v="5" actId="1076"/>
          <ac:spMkLst>
            <pc:docMk/>
            <pc:sldMk cId="864619535" sldId="266"/>
            <ac:spMk id="2" creationId="{3A41B3EB-159B-450B-A079-0542C8F07728}"/>
          </ac:spMkLst>
        </pc:spChg>
        <pc:spChg chg="del mod">
          <ac:chgData name="Gastbenutzer" userId="S::urn:spo:anon#5d2c53893753d921ca41a60d21cbdf869e6d06835c9c558644ae508d6c026fe4::" providerId="AD" clId="Web-{81EECA5F-F910-C5B2-4F8A-8C054E30CEFF}" dt="2021-11-01T18:13:18.419" v="4"/>
          <ac:spMkLst>
            <pc:docMk/>
            <pc:sldMk cId="864619535" sldId="266"/>
            <ac:spMk id="3" creationId="{3002B2C0-B552-470E-B090-C081691344AF}"/>
          </ac:spMkLst>
        </pc:spChg>
      </pc:sldChg>
    </pc:docChg>
  </pc:docChgLst>
  <pc:docChgLst>
    <pc:chgData name="Gastbenutzer" userId="S::urn:spo:anon#5d2c53893753d921ca41a60d21cbdf869e6d06835c9c558644ae508d6c026fe4::" providerId="AD" clId="Web-{79C428D5-99D9-4A29-29DD-DC99F4448435}"/>
    <pc:docChg chg="addSld modSld">
      <pc:chgData name="Gastbenutzer" userId="S::urn:spo:anon#5d2c53893753d921ca41a60d21cbdf869e6d06835c9c558644ae508d6c026fe4::" providerId="AD" clId="Web-{79C428D5-99D9-4A29-29DD-DC99F4448435}" dt="2021-11-01T08:56:28.720" v="146"/>
      <pc:docMkLst>
        <pc:docMk/>
      </pc:docMkLst>
      <pc:sldChg chg="addSp delSp modSp">
        <pc:chgData name="Gastbenutzer" userId="S::urn:spo:anon#5d2c53893753d921ca41a60d21cbdf869e6d06835c9c558644ae508d6c026fe4::" providerId="AD" clId="Web-{79C428D5-99D9-4A29-29DD-DC99F4448435}" dt="2021-11-01T08:30:22.901" v="32" actId="1076"/>
        <pc:sldMkLst>
          <pc:docMk/>
          <pc:sldMk cId="2550627513" sldId="257"/>
        </pc:sldMkLst>
        <pc:spChg chg="mod">
          <ac:chgData name="Gastbenutzer" userId="S::urn:spo:anon#5d2c53893753d921ca41a60d21cbdf869e6d06835c9c558644ae508d6c026fe4::" providerId="AD" clId="Web-{79C428D5-99D9-4A29-29DD-DC99F4448435}" dt="2021-11-01T08:30:05.588" v="28" actId="20577"/>
          <ac:spMkLst>
            <pc:docMk/>
            <pc:sldMk cId="2550627513" sldId="257"/>
            <ac:spMk id="3" creationId="{139AFFFB-8A6C-4759-A1E0-273391614CB4}"/>
          </ac:spMkLst>
        </pc:spChg>
        <pc:spChg chg="del">
          <ac:chgData name="Gastbenutzer" userId="S::urn:spo:anon#5d2c53893753d921ca41a60d21cbdf869e6d06835c9c558644ae508d6c026fe4::" providerId="AD" clId="Web-{79C428D5-99D9-4A29-29DD-DC99F4448435}" dt="2021-11-01T08:30:11.385" v="29"/>
          <ac:spMkLst>
            <pc:docMk/>
            <pc:sldMk cId="2550627513" sldId="257"/>
            <ac:spMk id="4" creationId="{A1986795-DD1E-4DB7-8869-2A359DF67796}"/>
          </ac:spMkLst>
        </pc:spChg>
        <pc:picChg chg="add mod ord">
          <ac:chgData name="Gastbenutzer" userId="S::urn:spo:anon#5d2c53893753d921ca41a60d21cbdf869e6d06835c9c558644ae508d6c026fe4::" providerId="AD" clId="Web-{79C428D5-99D9-4A29-29DD-DC99F4448435}" dt="2021-11-01T08:30:22.901" v="32" actId="1076"/>
          <ac:picMkLst>
            <pc:docMk/>
            <pc:sldMk cId="2550627513" sldId="257"/>
            <ac:picMk id="5" creationId="{BDFF6EA7-D209-401F-B836-FA91D070DD04}"/>
          </ac:picMkLst>
        </pc:picChg>
      </pc:sldChg>
      <pc:sldChg chg="addSp delSp modSp new">
        <pc:chgData name="Gastbenutzer" userId="S::urn:spo:anon#5d2c53893753d921ca41a60d21cbdf869e6d06835c9c558644ae508d6c026fe4::" providerId="AD" clId="Web-{79C428D5-99D9-4A29-29DD-DC99F4448435}" dt="2021-11-01T08:40:27.051" v="145" actId="20577"/>
        <pc:sldMkLst>
          <pc:docMk/>
          <pc:sldMk cId="95797633" sldId="258"/>
        </pc:sldMkLst>
        <pc:spChg chg="mod">
          <ac:chgData name="Gastbenutzer" userId="S::urn:spo:anon#5d2c53893753d921ca41a60d21cbdf869e6d06835c9c558644ae508d6c026fe4::" providerId="AD" clId="Web-{79C428D5-99D9-4A29-29DD-DC99F4448435}" dt="2021-11-01T08:37:23.454" v="133" actId="20577"/>
          <ac:spMkLst>
            <pc:docMk/>
            <pc:sldMk cId="95797633" sldId="258"/>
            <ac:spMk id="2" creationId="{BB77A89D-94CF-49F5-978C-362F891E25B6}"/>
          </ac:spMkLst>
        </pc:spChg>
        <pc:spChg chg="del">
          <ac:chgData name="Gastbenutzer" userId="S::urn:spo:anon#5d2c53893753d921ca41a60d21cbdf869e6d06835c9c558644ae508d6c026fe4::" providerId="AD" clId="Web-{79C428D5-99D9-4A29-29DD-DC99F4448435}" dt="2021-11-01T08:32:23.809" v="34"/>
          <ac:spMkLst>
            <pc:docMk/>
            <pc:sldMk cId="95797633" sldId="258"/>
            <ac:spMk id="3" creationId="{0AED045F-4B72-46F0-BC13-2020A6C20A90}"/>
          </ac:spMkLst>
        </pc:spChg>
        <pc:spChg chg="mod">
          <ac:chgData name="Gastbenutzer" userId="S::urn:spo:anon#5d2c53893753d921ca41a60d21cbdf869e6d06835c9c558644ae508d6c026fe4::" providerId="AD" clId="Web-{79C428D5-99D9-4A29-29DD-DC99F4448435}" dt="2021-11-01T08:40:27.051" v="145" actId="20577"/>
          <ac:spMkLst>
            <pc:docMk/>
            <pc:sldMk cId="95797633" sldId="258"/>
            <ac:spMk id="4" creationId="{1C49F416-720C-4E43-BA69-27EAB9118B98}"/>
          </ac:spMkLst>
        </pc:spChg>
        <pc:picChg chg="add mod ord">
          <ac:chgData name="Gastbenutzer" userId="S::urn:spo:anon#5d2c53893753d921ca41a60d21cbdf869e6d06835c9c558644ae508d6c026fe4::" providerId="AD" clId="Web-{79C428D5-99D9-4A29-29DD-DC99F4448435}" dt="2021-11-01T08:32:35.700" v="36" actId="1076"/>
          <ac:picMkLst>
            <pc:docMk/>
            <pc:sldMk cId="95797633" sldId="258"/>
            <ac:picMk id="5" creationId="{321F1D64-69D4-425F-8EF5-6DF21FD3AEB5}"/>
          </ac:picMkLst>
        </pc:picChg>
      </pc:sldChg>
      <pc:sldChg chg="new">
        <pc:chgData name="Gastbenutzer" userId="S::urn:spo:anon#5d2c53893753d921ca41a60d21cbdf869e6d06835c9c558644ae508d6c026fe4::" providerId="AD" clId="Web-{79C428D5-99D9-4A29-29DD-DC99F4448435}" dt="2021-11-01T08:56:28.720" v="146"/>
        <pc:sldMkLst>
          <pc:docMk/>
          <pc:sldMk cId="925004751" sldId="259"/>
        </pc:sldMkLst>
      </pc:sldChg>
    </pc:docChg>
  </pc:docChgLst>
  <pc:docChgLst>
    <pc:chgData name="Gastbenutzer" userId="S::urn:spo:anon#5d2c53893753d921ca41a60d21cbdf869e6d06835c9c558644ae508d6c026fe4::" providerId="AD" clId="Web-{ED555666-65ED-44EE-A268-F42AEEF6EE24}"/>
    <pc:docChg chg="addSld modSld">
      <pc:chgData name="Gastbenutzer" userId="S::urn:spo:anon#5d2c53893753d921ca41a60d21cbdf869e6d06835c9c558644ae508d6c026fe4::" providerId="AD" clId="Web-{ED555666-65ED-44EE-A268-F42AEEF6EE24}" dt="2021-10-31T08:38:18.543" v="78" actId="14100"/>
      <pc:docMkLst>
        <pc:docMk/>
      </pc:docMkLst>
      <pc:sldChg chg="addSp delSp modSp">
        <pc:chgData name="Gastbenutzer" userId="S::urn:spo:anon#5d2c53893753d921ca41a60d21cbdf869e6d06835c9c558644ae508d6c026fe4::" providerId="AD" clId="Web-{ED555666-65ED-44EE-A268-F42AEEF6EE24}" dt="2021-10-31T08:32:37.252" v="43" actId="20577"/>
        <pc:sldMkLst>
          <pc:docMk/>
          <pc:sldMk cId="109857222" sldId="256"/>
        </pc:sldMkLst>
        <pc:spChg chg="mod">
          <ac:chgData name="Gastbenutzer" userId="S::urn:spo:anon#5d2c53893753d921ca41a60d21cbdf869e6d06835c9c558644ae508d6c026fe4::" providerId="AD" clId="Web-{ED555666-65ED-44EE-A268-F42AEEF6EE24}" dt="2021-10-31T08:27:53.871" v="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astbenutzer" userId="S::urn:spo:anon#5d2c53893753d921ca41a60d21cbdf869e6d06835c9c558644ae508d6c026fe4::" providerId="AD" clId="Web-{ED555666-65ED-44EE-A268-F42AEEF6EE24}" dt="2021-10-31T08:32:37.252" v="43" actId="20577"/>
          <ac:spMkLst>
            <pc:docMk/>
            <pc:sldMk cId="109857222" sldId="256"/>
            <ac:spMk id="3" creationId="{00000000-0000-0000-0000-000000000000}"/>
          </ac:spMkLst>
        </pc:spChg>
        <pc:graphicFrameChg chg="add del mod modGraphic">
          <ac:chgData name="Gastbenutzer" userId="S::urn:spo:anon#5d2c53893753d921ca41a60d21cbdf869e6d06835c9c558644ae508d6c026fe4::" providerId="AD" clId="Web-{ED555666-65ED-44EE-A268-F42AEEF6EE24}" dt="2021-10-31T08:28:48.278" v="11"/>
          <ac:graphicFrameMkLst>
            <pc:docMk/>
            <pc:sldMk cId="109857222" sldId="256"/>
            <ac:graphicFrameMk id="5" creationId="{92803EE5-F395-49BA-80F7-27E4AA70CFC2}"/>
          </ac:graphicFrameMkLst>
        </pc:graphicFrameChg>
        <pc:graphicFrameChg chg="add del mod">
          <ac:chgData name="Gastbenutzer" userId="S::urn:spo:anon#5d2c53893753d921ca41a60d21cbdf869e6d06835c9c558644ae508d6c026fe4::" providerId="AD" clId="Web-{ED555666-65ED-44EE-A268-F42AEEF6EE24}" dt="2021-10-31T08:30:24.014" v="20"/>
          <ac:graphicFrameMkLst>
            <pc:docMk/>
            <pc:sldMk cId="109857222" sldId="256"/>
            <ac:graphicFrameMk id="7" creationId="{A3FB4563-3FF9-4A62-B917-70C1EB989302}"/>
          </ac:graphicFrameMkLst>
        </pc:graphicFrameChg>
      </pc:sldChg>
      <pc:sldChg chg="addSp modSp new mod modClrScheme chgLayout">
        <pc:chgData name="Gastbenutzer" userId="S::urn:spo:anon#5d2c53893753d921ca41a60d21cbdf869e6d06835c9c558644ae508d6c026fe4::" providerId="AD" clId="Web-{ED555666-65ED-44EE-A268-F42AEEF6EE24}" dt="2021-10-31T08:38:18.543" v="78" actId="14100"/>
        <pc:sldMkLst>
          <pc:docMk/>
          <pc:sldMk cId="2550627513" sldId="257"/>
        </pc:sldMkLst>
        <pc:spChg chg="mod ord">
          <ac:chgData name="Gastbenutzer" userId="S::urn:spo:anon#5d2c53893753d921ca41a60d21cbdf869e6d06835c9c558644ae508d6c026fe4::" providerId="AD" clId="Web-{ED555666-65ED-44EE-A268-F42AEEF6EE24}" dt="2021-10-31T08:38:01.308" v="72"/>
          <ac:spMkLst>
            <pc:docMk/>
            <pc:sldMk cId="2550627513" sldId="257"/>
            <ac:spMk id="2" creationId="{2DD03D53-5F3E-4B18-9A8A-5B4588811A2D}"/>
          </ac:spMkLst>
        </pc:spChg>
        <pc:spChg chg="mod ord">
          <ac:chgData name="Gastbenutzer" userId="S::urn:spo:anon#5d2c53893753d921ca41a60d21cbdf869e6d06835c9c558644ae508d6c026fe4::" providerId="AD" clId="Web-{ED555666-65ED-44EE-A268-F42AEEF6EE24}" dt="2021-10-31T08:38:18.543" v="78" actId="14100"/>
          <ac:spMkLst>
            <pc:docMk/>
            <pc:sldMk cId="2550627513" sldId="257"/>
            <ac:spMk id="3" creationId="{139AFFFB-8A6C-4759-A1E0-273391614CB4}"/>
          </ac:spMkLst>
        </pc:spChg>
        <pc:spChg chg="add mod ord">
          <ac:chgData name="Gastbenutzer" userId="S::urn:spo:anon#5d2c53893753d921ca41a60d21cbdf869e6d06835c9c558644ae508d6c026fe4::" providerId="AD" clId="Web-{ED555666-65ED-44EE-A268-F42AEEF6EE24}" dt="2021-10-31T08:38:01.308" v="72"/>
          <ac:spMkLst>
            <pc:docMk/>
            <pc:sldMk cId="2550627513" sldId="257"/>
            <ac:spMk id="4" creationId="{A1986795-DD1E-4DB7-8869-2A359DF67796}"/>
          </ac:spMkLst>
        </pc:spChg>
      </pc:sldChg>
    </pc:docChg>
  </pc:docChgLst>
  <pc:docChgLst>
    <pc:chgData name="Gastbenutzer" userId="S::urn:spo:anon#5d2c53893753d921ca41a60d21cbdf869e6d06835c9c558644ae508d6c026fe4::" providerId="AD" clId="Web-{0115693F-A17B-442C-92CE-2774191E57EA}"/>
    <pc:docChg chg="modSld">
      <pc:chgData name="Gastbenutzer" userId="S::urn:spo:anon#5d2c53893753d921ca41a60d21cbdf869e6d06835c9c558644ae508d6c026fe4::" providerId="AD" clId="Web-{0115693F-A17B-442C-92CE-2774191E57EA}" dt="2021-11-01T18:13:25.696" v="3" actId="20577"/>
      <pc:docMkLst>
        <pc:docMk/>
      </pc:docMkLst>
      <pc:sldChg chg="modSp">
        <pc:chgData name="Gastbenutzer" userId="S::urn:spo:anon#5d2c53893753d921ca41a60d21cbdf869e6d06835c9c558644ae508d6c026fe4::" providerId="AD" clId="Web-{0115693F-A17B-442C-92CE-2774191E57EA}" dt="2021-11-01T18:08:21.524" v="0" actId="20577"/>
        <pc:sldMkLst>
          <pc:docMk/>
          <pc:sldMk cId="16908951" sldId="263"/>
        </pc:sldMkLst>
        <pc:spChg chg="mod">
          <ac:chgData name="Gastbenutzer" userId="S::urn:spo:anon#5d2c53893753d921ca41a60d21cbdf869e6d06835c9c558644ae508d6c026fe4::" providerId="AD" clId="Web-{0115693F-A17B-442C-92CE-2774191E57EA}" dt="2021-11-01T18:08:21.524" v="0" actId="20577"/>
          <ac:spMkLst>
            <pc:docMk/>
            <pc:sldMk cId="16908951" sldId="263"/>
            <ac:spMk id="3" creationId="{7E66CA6C-AE26-4C2E-8C6B-07E23BC8C0B0}"/>
          </ac:spMkLst>
        </pc:spChg>
      </pc:sldChg>
      <pc:sldChg chg="modSp">
        <pc:chgData name="Gastbenutzer" userId="S::urn:spo:anon#5d2c53893753d921ca41a60d21cbdf869e6d06835c9c558644ae508d6c026fe4::" providerId="AD" clId="Web-{0115693F-A17B-442C-92CE-2774191E57EA}" dt="2021-11-01T18:13:25.696" v="3" actId="20577"/>
        <pc:sldMkLst>
          <pc:docMk/>
          <pc:sldMk cId="864619535" sldId="266"/>
        </pc:sldMkLst>
        <pc:spChg chg="mod">
          <ac:chgData name="Gastbenutzer" userId="S::urn:spo:anon#5d2c53893753d921ca41a60d21cbdf869e6d06835c9c558644ae508d6c026fe4::" providerId="AD" clId="Web-{0115693F-A17B-442C-92CE-2774191E57EA}" dt="2021-11-01T18:13:25.696" v="3" actId="20577"/>
          <ac:spMkLst>
            <pc:docMk/>
            <pc:sldMk cId="864619535" sldId="266"/>
            <ac:spMk id="2" creationId="{3A41B3EB-159B-450B-A079-0542C8F07728}"/>
          </ac:spMkLst>
        </pc:spChg>
      </pc:sldChg>
    </pc:docChg>
  </pc:docChgLst>
  <pc:docChgLst>
    <pc:chgData name="Guest User" userId="S::urn:spo:anon#5d2c53893753d921ca41a60d21cbdf869e6d06835c9c558644ae508d6c026fe4::" providerId="AD" clId="Web-{3623C14E-85C4-5EF0-F259-8886537FDAAB}"/>
    <pc:docChg chg="modSld">
      <pc:chgData name="Guest User" userId="S::urn:spo:anon#5d2c53893753d921ca41a60d21cbdf869e6d06835c9c558644ae508d6c026fe4::" providerId="AD" clId="Web-{3623C14E-85C4-5EF0-F259-8886537FDAAB}" dt="2021-11-01T18:08:44.764" v="4" actId="20577"/>
      <pc:docMkLst>
        <pc:docMk/>
      </pc:docMkLst>
      <pc:sldChg chg="modSp">
        <pc:chgData name="Guest User" userId="S::urn:spo:anon#5d2c53893753d921ca41a60d21cbdf869e6d06835c9c558644ae508d6c026fe4::" providerId="AD" clId="Web-{3623C14E-85C4-5EF0-F259-8886537FDAAB}" dt="2021-11-01T18:08:44.764" v="4" actId="20577"/>
        <pc:sldMkLst>
          <pc:docMk/>
          <pc:sldMk cId="16908951" sldId="263"/>
        </pc:sldMkLst>
        <pc:spChg chg="mod">
          <ac:chgData name="Guest User" userId="S::urn:spo:anon#5d2c53893753d921ca41a60d21cbdf869e6d06835c9c558644ae508d6c026fe4::" providerId="AD" clId="Web-{3623C14E-85C4-5EF0-F259-8886537FDAAB}" dt="2021-11-01T18:08:44.764" v="4" actId="20577"/>
          <ac:spMkLst>
            <pc:docMk/>
            <pc:sldMk cId="16908951" sldId="263"/>
            <ac:spMk id="3" creationId="{7E66CA6C-AE26-4C2E-8C6B-07E23BC8C0B0}"/>
          </ac:spMkLst>
        </pc:spChg>
      </pc:sldChg>
    </pc:docChg>
  </pc:docChgLst>
  <pc:docChgLst>
    <pc:chgData name="Guest User" userId="S::urn:spo:anon#5d2c53893753d921ca41a60d21cbdf869e6d06835c9c558644ae508d6c026fe4::" providerId="AD" clId="Web-{015F4313-EC87-BF28-0C69-A41FA1FC2DB2}"/>
    <pc:docChg chg="sldOrd">
      <pc:chgData name="Guest User" userId="S::urn:spo:anon#5d2c53893753d921ca41a60d21cbdf869e6d06835c9c558644ae508d6c026fe4::" providerId="AD" clId="Web-{015F4313-EC87-BF28-0C69-A41FA1FC2DB2}" dt="2021-11-01T17:58:09.793" v="1"/>
      <pc:docMkLst>
        <pc:docMk/>
      </pc:docMkLst>
      <pc:sldChg chg="ord">
        <pc:chgData name="Guest User" userId="S::urn:spo:anon#5d2c53893753d921ca41a60d21cbdf869e6d06835c9c558644ae508d6c026fe4::" providerId="AD" clId="Web-{015F4313-EC87-BF28-0C69-A41FA1FC2DB2}" dt="2021-11-01T17:58:09.793" v="1"/>
        <pc:sldMkLst>
          <pc:docMk/>
          <pc:sldMk cId="2480451874" sldId="26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D4A7D6-4501-46B1-813A-81CDE084321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E0521D3-32A6-40D0-B9F7-3BD89B366734}">
      <dgm:prSet/>
      <dgm:spPr/>
      <dgm:t>
        <a:bodyPr/>
        <a:lstStyle/>
        <a:p>
          <a:r>
            <a:rPr lang="de-DE"/>
            <a:t>Nimmt sich das beste 3tel oder was auch immer bei FitnessThreshold definiert wird</a:t>
          </a:r>
          <a:endParaRPr lang="en-US"/>
        </a:p>
      </dgm:t>
    </dgm:pt>
    <dgm:pt modelId="{D8B1D6DA-EF2D-42AD-BB78-A9EC0C89BE1D}" type="parTrans" cxnId="{75A45494-622B-4C33-BF60-0010F6489AD1}">
      <dgm:prSet/>
      <dgm:spPr/>
      <dgm:t>
        <a:bodyPr/>
        <a:lstStyle/>
        <a:p>
          <a:endParaRPr lang="en-US"/>
        </a:p>
      </dgm:t>
    </dgm:pt>
    <dgm:pt modelId="{85F7DEDD-559A-4B96-BA34-1DCF1CC7A40D}" type="sibTrans" cxnId="{75A45494-622B-4C33-BF60-0010F6489AD1}">
      <dgm:prSet/>
      <dgm:spPr/>
      <dgm:t>
        <a:bodyPr/>
        <a:lstStyle/>
        <a:p>
          <a:endParaRPr lang="en-US"/>
        </a:p>
      </dgm:t>
    </dgm:pt>
    <dgm:pt modelId="{14DCA121-961B-4318-9649-AF15483251AB}">
      <dgm:prSet/>
      <dgm:spPr/>
      <dgm:t>
        <a:bodyPr/>
        <a:lstStyle/>
        <a:p>
          <a:r>
            <a:rPr lang="de-DE"/>
            <a:t>Füllt die Nächste Generation mithilfe des WeaveRecombinators und den Individuen aus der parent generation auf</a:t>
          </a:r>
          <a:endParaRPr lang="en-US"/>
        </a:p>
      </dgm:t>
    </dgm:pt>
    <dgm:pt modelId="{441AD133-10B1-4098-A3F6-FDDEEA0C5EE7}" type="parTrans" cxnId="{11CA0E61-59AE-4222-9FD8-103672B579B7}">
      <dgm:prSet/>
      <dgm:spPr/>
      <dgm:t>
        <a:bodyPr/>
        <a:lstStyle/>
        <a:p>
          <a:endParaRPr lang="en-US"/>
        </a:p>
      </dgm:t>
    </dgm:pt>
    <dgm:pt modelId="{38530D35-6886-4D09-9F69-389498EA097F}" type="sibTrans" cxnId="{11CA0E61-59AE-4222-9FD8-103672B579B7}">
      <dgm:prSet/>
      <dgm:spPr/>
      <dgm:t>
        <a:bodyPr/>
        <a:lstStyle/>
        <a:p>
          <a:endParaRPr lang="en-US"/>
        </a:p>
      </dgm:t>
    </dgm:pt>
    <dgm:pt modelId="{83DCB1CB-BF62-4971-A157-519F5464FB5A}" type="pres">
      <dgm:prSet presAssocID="{F5D4A7D6-4501-46B1-813A-81CDE084321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EE61AB90-E92B-4EB2-8F03-A8F06F603E92}" type="pres">
      <dgm:prSet presAssocID="{EE0521D3-32A6-40D0-B9F7-3BD89B366734}" presName="thickLine" presStyleLbl="alignNode1" presStyleIdx="0" presStyleCnt="2"/>
      <dgm:spPr/>
    </dgm:pt>
    <dgm:pt modelId="{87EA499E-947A-4D56-AE24-95BD0568E02E}" type="pres">
      <dgm:prSet presAssocID="{EE0521D3-32A6-40D0-B9F7-3BD89B366734}" presName="horz1" presStyleCnt="0"/>
      <dgm:spPr/>
    </dgm:pt>
    <dgm:pt modelId="{0DCFD976-6459-479D-9ECF-23E6B1E7E91E}" type="pres">
      <dgm:prSet presAssocID="{EE0521D3-32A6-40D0-B9F7-3BD89B366734}" presName="tx1" presStyleLbl="revTx" presStyleIdx="0" presStyleCnt="2"/>
      <dgm:spPr/>
      <dgm:t>
        <a:bodyPr/>
        <a:lstStyle/>
        <a:p>
          <a:endParaRPr lang="de-DE"/>
        </a:p>
      </dgm:t>
    </dgm:pt>
    <dgm:pt modelId="{D1E175F0-E6A3-4E15-9247-F2D2ED0D67CE}" type="pres">
      <dgm:prSet presAssocID="{EE0521D3-32A6-40D0-B9F7-3BD89B366734}" presName="vert1" presStyleCnt="0"/>
      <dgm:spPr/>
    </dgm:pt>
    <dgm:pt modelId="{F2F80FE3-825D-456C-AE20-946CF92DF640}" type="pres">
      <dgm:prSet presAssocID="{14DCA121-961B-4318-9649-AF15483251AB}" presName="thickLine" presStyleLbl="alignNode1" presStyleIdx="1" presStyleCnt="2"/>
      <dgm:spPr/>
    </dgm:pt>
    <dgm:pt modelId="{7DD66A18-5787-477C-8E13-8A07BFA652C8}" type="pres">
      <dgm:prSet presAssocID="{14DCA121-961B-4318-9649-AF15483251AB}" presName="horz1" presStyleCnt="0"/>
      <dgm:spPr/>
    </dgm:pt>
    <dgm:pt modelId="{DE1F7080-3EC5-4291-ACDE-825F6C49EF82}" type="pres">
      <dgm:prSet presAssocID="{14DCA121-961B-4318-9649-AF15483251AB}" presName="tx1" presStyleLbl="revTx" presStyleIdx="1" presStyleCnt="2"/>
      <dgm:spPr/>
      <dgm:t>
        <a:bodyPr/>
        <a:lstStyle/>
        <a:p>
          <a:endParaRPr lang="de-DE"/>
        </a:p>
      </dgm:t>
    </dgm:pt>
    <dgm:pt modelId="{B1AFAC73-9FBE-41A7-8ADC-46CDAC3DA5BB}" type="pres">
      <dgm:prSet presAssocID="{14DCA121-961B-4318-9649-AF15483251AB}" presName="vert1" presStyleCnt="0"/>
      <dgm:spPr/>
    </dgm:pt>
  </dgm:ptLst>
  <dgm:cxnLst>
    <dgm:cxn modelId="{4F699972-7C47-4C29-B2DC-D0EC62DA7A78}" type="presOf" srcId="{EE0521D3-32A6-40D0-B9F7-3BD89B366734}" destId="{0DCFD976-6459-479D-9ECF-23E6B1E7E91E}" srcOrd="0" destOrd="0" presId="urn:microsoft.com/office/officeart/2008/layout/LinedList"/>
    <dgm:cxn modelId="{75A45494-622B-4C33-BF60-0010F6489AD1}" srcId="{F5D4A7D6-4501-46B1-813A-81CDE0843214}" destId="{EE0521D3-32A6-40D0-B9F7-3BD89B366734}" srcOrd="0" destOrd="0" parTransId="{D8B1D6DA-EF2D-42AD-BB78-A9EC0C89BE1D}" sibTransId="{85F7DEDD-559A-4B96-BA34-1DCF1CC7A40D}"/>
    <dgm:cxn modelId="{11CA0E61-59AE-4222-9FD8-103672B579B7}" srcId="{F5D4A7D6-4501-46B1-813A-81CDE0843214}" destId="{14DCA121-961B-4318-9649-AF15483251AB}" srcOrd="1" destOrd="0" parTransId="{441AD133-10B1-4098-A3F6-FDDEEA0C5EE7}" sibTransId="{38530D35-6886-4D09-9F69-389498EA097F}"/>
    <dgm:cxn modelId="{9EE6DD30-2D3E-4DF6-B70A-9DE04F5F4A81}" type="presOf" srcId="{F5D4A7D6-4501-46B1-813A-81CDE0843214}" destId="{83DCB1CB-BF62-4971-A157-519F5464FB5A}" srcOrd="0" destOrd="0" presId="urn:microsoft.com/office/officeart/2008/layout/LinedList"/>
    <dgm:cxn modelId="{D985A9DE-ECFE-4D40-BA75-35AF20D8865D}" type="presOf" srcId="{14DCA121-961B-4318-9649-AF15483251AB}" destId="{DE1F7080-3EC5-4291-ACDE-825F6C49EF82}" srcOrd="0" destOrd="0" presId="urn:microsoft.com/office/officeart/2008/layout/LinedList"/>
    <dgm:cxn modelId="{9C9400F6-F3A2-4C36-B5C7-383749EA8CC6}" type="presParOf" srcId="{83DCB1CB-BF62-4971-A157-519F5464FB5A}" destId="{EE61AB90-E92B-4EB2-8F03-A8F06F603E92}" srcOrd="0" destOrd="0" presId="urn:microsoft.com/office/officeart/2008/layout/LinedList"/>
    <dgm:cxn modelId="{F3D8B952-FA70-41C3-9DF7-38E5E50DD4F9}" type="presParOf" srcId="{83DCB1CB-BF62-4971-A157-519F5464FB5A}" destId="{87EA499E-947A-4D56-AE24-95BD0568E02E}" srcOrd="1" destOrd="0" presId="urn:microsoft.com/office/officeart/2008/layout/LinedList"/>
    <dgm:cxn modelId="{61CB40A6-5125-432A-8024-3892910F24D9}" type="presParOf" srcId="{87EA499E-947A-4D56-AE24-95BD0568E02E}" destId="{0DCFD976-6459-479D-9ECF-23E6B1E7E91E}" srcOrd="0" destOrd="0" presId="urn:microsoft.com/office/officeart/2008/layout/LinedList"/>
    <dgm:cxn modelId="{7B263C4B-C7A1-4384-85DA-6805C5808793}" type="presParOf" srcId="{87EA499E-947A-4D56-AE24-95BD0568E02E}" destId="{D1E175F0-E6A3-4E15-9247-F2D2ED0D67CE}" srcOrd="1" destOrd="0" presId="urn:microsoft.com/office/officeart/2008/layout/LinedList"/>
    <dgm:cxn modelId="{E1E69B63-F505-46E6-8500-5D7DF2A99A23}" type="presParOf" srcId="{83DCB1CB-BF62-4971-A157-519F5464FB5A}" destId="{F2F80FE3-825D-456C-AE20-946CF92DF640}" srcOrd="2" destOrd="0" presId="urn:microsoft.com/office/officeart/2008/layout/LinedList"/>
    <dgm:cxn modelId="{1162CA01-D495-46A3-AD23-830BF8D52941}" type="presParOf" srcId="{83DCB1CB-BF62-4971-A157-519F5464FB5A}" destId="{7DD66A18-5787-477C-8E13-8A07BFA652C8}" srcOrd="3" destOrd="0" presId="urn:microsoft.com/office/officeart/2008/layout/LinedList"/>
    <dgm:cxn modelId="{20A8CAFE-C5CE-4301-971A-61D7152FC41A}" type="presParOf" srcId="{7DD66A18-5787-477C-8E13-8A07BFA652C8}" destId="{DE1F7080-3EC5-4291-ACDE-825F6C49EF82}" srcOrd="0" destOrd="0" presId="urn:microsoft.com/office/officeart/2008/layout/LinedList"/>
    <dgm:cxn modelId="{E4622B60-4270-483C-93E0-9989811E597A}" type="presParOf" srcId="{7DD66A18-5787-477C-8E13-8A07BFA652C8}" destId="{B1AFAC73-9FBE-41A7-8ADC-46CDAC3DA5B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B95B9BA8-1D69-4796-85F5-B6D0BD5235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088" y="1641752"/>
            <a:ext cx="3527425" cy="4366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Genetische KI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2081" y="1641752"/>
            <a:ext cx="5260975" cy="3960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By:</a:t>
            </a:r>
            <a:endParaRPr lang="de-DE">
              <a:solidFill>
                <a:schemeClr val="tx1">
                  <a:alpha val="80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Lukas Momberg 11141259</a:t>
            </a:r>
            <a:endParaRPr lang="en-US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tx1">
                    <a:alpha val="80000"/>
                  </a:schemeClr>
                </a:solidFill>
              </a:rPr>
              <a:t>Jona</a:t>
            </a:r>
            <a:r>
              <a:rPr lang="en-US">
                <a:solidFill>
                  <a:schemeClr val="tx1">
                    <a:alpha val="80000"/>
                  </a:schemeClr>
                </a:solidFill>
              </a:rPr>
              <a:t> Siebel 11141394</a:t>
            </a:r>
            <a:endParaRPr lang="en-US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Dennis </a:t>
            </a:r>
            <a:r>
              <a:rPr lang="en-US" err="1">
                <a:solidFill>
                  <a:schemeClr val="tx1">
                    <a:alpha val="80000"/>
                  </a:schemeClr>
                </a:solidFill>
              </a:rPr>
              <a:t>Goßler</a:t>
            </a:r>
            <a:r>
              <a:rPr lang="en-US">
                <a:solidFill>
                  <a:schemeClr val="tx1">
                    <a:alpha val="80000"/>
                  </a:schemeClr>
                </a:solidFill>
              </a:rPr>
              <a:t> 11140150</a:t>
            </a:r>
            <a:endParaRPr lang="en-US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Thomas </a:t>
            </a:r>
            <a:r>
              <a:rPr lang="en-US" err="1">
                <a:solidFill>
                  <a:schemeClr val="tx1">
                    <a:alpha val="80000"/>
                  </a:schemeClr>
                </a:solidFill>
              </a:rPr>
              <a:t>Donst</a:t>
            </a:r>
            <a:r>
              <a:rPr lang="en-US">
                <a:solidFill>
                  <a:schemeClr val="tx1">
                    <a:alpha val="80000"/>
                  </a:schemeClr>
                </a:solidFill>
              </a:rPr>
              <a:t> 11138843</a:t>
            </a:r>
            <a:endParaRPr lang="en-US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Patrick Schuster 11126452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728F330-19FB-4D39-BD0F-53032ABFEB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30220D63-6F38-42F9-8AAD-3B1363A4FA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97B054CB-4DA3-4EDD-B196-A5DDD1E4E6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C25A1C1-A51B-435F-92DA-36C7AD31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cs typeface="Calibri Light"/>
              </a:rPr>
              <a:t>Das Ergebnis</a:t>
            </a: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xmlns="" id="{16856237-7E26-40A3-8519-D43EA26B4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354" y="1694619"/>
            <a:ext cx="8465633" cy="4789912"/>
          </a:xfrm>
        </p:spPr>
      </p:pic>
    </p:spTree>
    <p:extLst>
      <p:ext uri="{BB962C8B-B14F-4D97-AF65-F5344CB8AC3E}">
        <p14:creationId xmlns:p14="http://schemas.microsoft.com/office/powerpoint/2010/main" val="683410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A41B3EB-159B-450B-A079-0542C8F07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1454"/>
            <a:ext cx="9144000" cy="2387600"/>
          </a:xfrm>
        </p:spPr>
        <p:txBody>
          <a:bodyPr/>
          <a:lstStyle/>
          <a:p>
            <a:r>
              <a:rPr lang="de-DE">
                <a:ea typeface="+mj-lt"/>
                <a:cs typeface="+mj-lt"/>
              </a:rPr>
              <a:t>Wir Danken für Ihre Aufmerksamkeit.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61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xmlns="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2DD03D53-5F3E-4B18-9A8A-5B458881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Neues 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39AFFFB-8A6C-4759-A1E0-273391614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6931" y="2962451"/>
            <a:ext cx="2779954" cy="28200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Als neues Gen wurde ein stop gen eingeführt</a:t>
            </a:r>
          </a:p>
          <a:p>
            <a:r>
              <a:rPr lang="en-US" sz="1600"/>
              <a:t>Hierbei wird die Bewegung auf null gesetzt</a:t>
            </a:r>
          </a:p>
        </p:txBody>
      </p:sp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xmlns="" id="{BDFF6EA7-D209-401F-B836-FA91D070DD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29464" y="2962451"/>
            <a:ext cx="6356976" cy="28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2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B77A89D-94CF-49F5-978C-362F891E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Initialisierer</a:t>
            </a:r>
          </a:p>
        </p:txBody>
      </p:sp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xmlns="" id="{321F1D64-69D4-425F-8EF5-6DF21FD3AE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5415"/>
          <a:stretch/>
        </p:blipFill>
        <p:spPr>
          <a:xfrm>
            <a:off x="2" y="1587"/>
            <a:ext cx="6226097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1C49F416-720C-4E43-BA69-27EAB9118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4" y="2614612"/>
            <a:ext cx="5291663" cy="3752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Neue Liste wird erzeugt um die gesammten Checks loszuwerden</a:t>
            </a:r>
          </a:p>
          <a:p>
            <a:r>
              <a:rPr lang="en-US" sz="1800"/>
              <a:t>Am Anfang wird der Agent schon mal in die richtige Richtung geschubst, man kann ja schon mal nen Hint geben wo er hin soll</a:t>
            </a:r>
          </a:p>
          <a:p>
            <a:r>
              <a:rPr lang="en-US" sz="1800"/>
              <a:t>Am Ende der Sequence wird das neue gen eingeführt um ein anhalten hinzukriegen.</a:t>
            </a:r>
          </a:p>
          <a:p>
            <a:r>
              <a:rPr lang="en-US" sz="1800"/>
              <a:t>Rest wird aufgefüllt.</a:t>
            </a:r>
          </a:p>
        </p:txBody>
      </p:sp>
    </p:spTree>
    <p:extLst>
      <p:ext uri="{BB962C8B-B14F-4D97-AF65-F5344CB8AC3E}">
        <p14:creationId xmlns:p14="http://schemas.microsoft.com/office/powerpoint/2010/main" val="95797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C232B152-3720-4D3B-97ED-45CE5483F1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11BAB570-FF10-4E96-8A3F-FA9804702B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4B9FAFB2-BEB5-4848-8018-BCAD99E2E1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8CC62660-02FF-462F-B543-CB30DC0B3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Fitnessfunktion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4C2F7F0A-3D13-42B3-8298-C0233FF65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Bestraft Collision</a:t>
            </a:r>
            <a:endParaRPr lang="en-US" sz="2000">
              <a:solidFill>
                <a:schemeClr val="bg1">
                  <a:alpha val="60000"/>
                </a:schemeClr>
              </a:solidFill>
              <a:cs typeface="Calibri"/>
            </a:endParaRPr>
          </a:p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Nach Collision liegt der Hauptfokus auf der Distanz zum Optimum, gefolgt vom  unwichtigeren Winkel</a:t>
            </a:r>
          </a:p>
          <a:p>
            <a:r>
              <a:rPr lang="en-US" sz="2000">
                <a:solidFill>
                  <a:schemeClr val="bg1">
                    <a:alpha val="60000"/>
                  </a:schemeClr>
                </a:solidFill>
                <a:cs typeface="Calibri"/>
              </a:rPr>
              <a:t>Klare Gewichtungen oben</a:t>
            </a:r>
          </a:p>
        </p:txBody>
      </p:sp>
      <p:pic>
        <p:nvPicPr>
          <p:cNvPr id="7" name="Grafik 7" descr="Ein Bild, das Text enthält.&#10;&#10;Beschreibung automatisch generiert.">
            <a:extLst>
              <a:ext uri="{FF2B5EF4-FFF2-40B4-BE49-F238E27FC236}">
                <a16:creationId xmlns:a16="http://schemas.microsoft.com/office/drawing/2014/main" xmlns="" id="{CA5C7849-D66B-4620-B1AA-0776204655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21298" y="1639406"/>
            <a:ext cx="5181600" cy="4073287"/>
          </a:xfrm>
        </p:spPr>
      </p:pic>
    </p:spTree>
    <p:extLst>
      <p:ext uri="{BB962C8B-B14F-4D97-AF65-F5344CB8AC3E}">
        <p14:creationId xmlns:p14="http://schemas.microsoft.com/office/powerpoint/2010/main" val="248045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C232B152-3720-4D3B-97ED-45CE5483F1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11BAB570-FF10-4E96-8A3F-FA9804702B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4B9FAFB2-BEB5-4848-8018-BCAD99E2E1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DDB80FB2-0739-4C3F-B9D3-A600143AA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F78A29B-4460-4BD0-A0DD-998AEE831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Mutator lässt letztes 5tel in Ruhe um das ende nicht zu verhunzen</a:t>
            </a:r>
          </a:p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Maximal 4 Mutationen</a:t>
            </a:r>
          </a:p>
        </p:txBody>
      </p:sp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xmlns="" id="{2FEE792A-8466-425C-8734-EA57033678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30981" y="643469"/>
            <a:ext cx="5974329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0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C232B152-3720-4D3B-97ED-45CE5483F1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11BAB570-FF10-4E96-8A3F-FA9804702B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4B9FAFB2-BEB5-4848-8018-BCAD99E2E1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61025BC2-B2A3-4ABD-8D33-F9C325065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Crossover Recombinator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CD75E634-C08D-4D4A-A69F-816BFA4A4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Random Schnittpunkt</a:t>
            </a:r>
          </a:p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Einfach zu verstehen</a:t>
            </a:r>
          </a:p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Kann potentiel auch lediglich eine Stelle austauschen</a:t>
            </a:r>
          </a:p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Oder Alles außer einer Stelle</a:t>
            </a:r>
          </a:p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Tauscht ganze Blöcke</a:t>
            </a:r>
          </a:p>
        </p:txBody>
      </p:sp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xmlns="" id="{6131718B-E139-4D38-85A8-FFCD3B9F39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921" b="3"/>
          <a:stretch/>
        </p:blipFill>
        <p:spPr>
          <a:xfrm>
            <a:off x="5411053" y="1664067"/>
            <a:ext cx="6014185" cy="352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6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C232B152-3720-4D3B-97ED-45CE5483F1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11BAB570-FF10-4E96-8A3F-FA9804702B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4B9FAFB2-BEB5-4848-8018-BCAD99E2E1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A6E82126-A6DB-41F3-B5DC-AE3FC742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Weave Recombinator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8906091-1AE1-4E94-A1D0-6E8ED463A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Nimmt sich abwechselnd von einem der Parent Strings</a:t>
            </a:r>
          </a:p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Gleichmäßige mischung aus beiden</a:t>
            </a:r>
          </a:p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Kann bereits gute Abläufe durcheinander bringen</a:t>
            </a:r>
          </a:p>
        </p:txBody>
      </p:sp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xmlns="" id="{8F19B24D-A07D-44D6-8272-1EAB28AB78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11053" y="1813156"/>
            <a:ext cx="6014185" cy="323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93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4E46855-3798-40B2-90F0-D9CB38D6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cs typeface="Calibri Light"/>
              </a:rPr>
              <a:t>Selector</a:t>
            </a:r>
          </a:p>
        </p:txBody>
      </p:sp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xmlns="" id="{EA6565F6-4849-47F3-9E53-1FFC2726FA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3761" y="1711708"/>
            <a:ext cx="5386039" cy="4585085"/>
          </a:xfrm>
        </p:spPr>
      </p:pic>
      <p:graphicFrame>
        <p:nvGraphicFramePr>
          <p:cNvPr id="7" name="Inhaltsplatzhalter 3">
            <a:extLst>
              <a:ext uri="{FF2B5EF4-FFF2-40B4-BE49-F238E27FC236}">
                <a16:creationId xmlns:a16="http://schemas.microsoft.com/office/drawing/2014/main" xmlns="" id="{6EC8EFC3-5FC0-417B-8204-21B06C7FC2D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310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xmlns="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8C3AE72A-4CD6-4568-AC70-C9A8AD98A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Terminator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E66CA6C-AE26-4C2E-8C6B-07E23BC8C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6931" y="3863841"/>
            <a:ext cx="2779954" cy="12123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err="1"/>
              <a:t>Stoppt</a:t>
            </a:r>
            <a:r>
              <a:rPr lang="en-US" sz="1600"/>
              <a:t> das Ganze, </a:t>
            </a:r>
            <a:r>
              <a:rPr lang="en-US" sz="1600" err="1"/>
              <a:t>wenn</a:t>
            </a:r>
            <a:r>
              <a:rPr lang="en-US" sz="1600"/>
              <a:t> der Fitness wert 0.9 </a:t>
            </a:r>
            <a:r>
              <a:rPr lang="en-US" sz="1600" err="1"/>
              <a:t>überschreitet</a:t>
            </a:r>
            <a:endParaRPr lang="en-US" sz="1600" err="1">
              <a:cs typeface="Calibri"/>
            </a:endParaRPr>
          </a:p>
          <a:p>
            <a:endParaRPr lang="en-US" sz="1600"/>
          </a:p>
        </p:txBody>
      </p:sp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xmlns="" id="{506F8FF4-6A9A-420B-9A9C-2561798FAC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2103" y="3641754"/>
            <a:ext cx="6691698" cy="146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153</Words>
  <Application>Microsoft Office PowerPoint</Application>
  <PresentationFormat>Breitbild</PresentationFormat>
  <Paragraphs>39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Genetische KI</vt:lpstr>
      <vt:lpstr>Neues Gen</vt:lpstr>
      <vt:lpstr>Initialisierer</vt:lpstr>
      <vt:lpstr>Fitnessfunktion</vt:lpstr>
      <vt:lpstr>Mutator</vt:lpstr>
      <vt:lpstr>Crossover Recombinator</vt:lpstr>
      <vt:lpstr>Weave Recombinator</vt:lpstr>
      <vt:lpstr>Selector</vt:lpstr>
      <vt:lpstr>Terminator</vt:lpstr>
      <vt:lpstr>Das Ergebnis</vt:lpstr>
      <vt:lpstr>Wir Danken für Ihre Aufmerksamkeit.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BitPaw</cp:lastModifiedBy>
  <cp:revision>1</cp:revision>
  <dcterms:created xsi:type="dcterms:W3CDTF">2021-10-28T16:26:17Z</dcterms:created>
  <dcterms:modified xsi:type="dcterms:W3CDTF">2021-11-03T23:23:53Z</dcterms:modified>
</cp:coreProperties>
</file>