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1" r:id="rId5"/>
    <p:sldId id="260" r:id="rId6"/>
    <p:sldId id="259" r:id="rId7"/>
    <p:sldId id="258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7F8A-6A9D-43AA-A691-80BD1D94711F}" type="datetimeFigureOut">
              <a:rPr lang="en-US" smtClean="0"/>
              <a:t>11/1/2009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7F8A-6A9D-43AA-A691-80BD1D94711F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47D2-EC31-4678-9A55-32BF19808F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4488" y="2615184"/>
            <a:ext cx="1371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928" y="2651760"/>
            <a:ext cx="113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4488" y="2651760"/>
            <a:ext cx="1181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0975" y="2697480"/>
            <a:ext cx="8858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9664" y="2697480"/>
            <a:ext cx="6762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5072" y="2697480"/>
            <a:ext cx="11430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5344" y="2688336"/>
            <a:ext cx="13144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9624" y="2679192"/>
            <a:ext cx="11906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5072" y="2706624"/>
            <a:ext cx="8572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9664" y="2706624"/>
            <a:ext cx="6572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My-Zit Org.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Mya</dc:creator>
  <cp:lastModifiedBy>Mya</cp:lastModifiedBy>
  <cp:revision>3</cp:revision>
  <dcterms:created xsi:type="dcterms:W3CDTF">2009-10-31T18:29:56Z</dcterms:created>
  <dcterms:modified xsi:type="dcterms:W3CDTF">2009-10-31T18:51:13Z</dcterms:modified>
</cp:coreProperties>
</file>