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1134C-625E-C54E-947E-BD8B2792B05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2038-2365-4E4E-8E17-C4FEE71A5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2038-2365-4E4E-8E17-C4FEE71A52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2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6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700B-BF67-6C42-BD3F-BFCE2C581BB6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E2FF2-0940-C14B-AE59-EB8CB227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base.com/docs/" TargetMode="External"/><Relationship Id="rId4" Type="http://schemas.openxmlformats.org/officeDocument/2006/relationships/hyperlink" Target="https://www.firebase.com/tutorial/#gettingstarte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68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Quickly Build App without Backend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00" y="3185319"/>
            <a:ext cx="9144000" cy="1655762"/>
          </a:xfrm>
        </p:spPr>
        <p:txBody>
          <a:bodyPr/>
          <a:lstStyle/>
          <a:p>
            <a:r>
              <a:rPr lang="en-US" dirty="0" smtClean="0"/>
              <a:t>(any)Frontend + Firebase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www.firebase.com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43" y="4456471"/>
            <a:ext cx="5198514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7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02" y="223604"/>
            <a:ext cx="10515600" cy="812322"/>
          </a:xfrm>
        </p:spPr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03" y="1177448"/>
            <a:ext cx="5224399" cy="3958224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/>
              <a:t>// Create a connection to your Firebase database</a:t>
            </a:r>
          </a:p>
          <a:p>
            <a:pPr marL="0" indent="0" fontAlgn="base">
              <a:buNone/>
            </a:pPr>
            <a:r>
              <a:rPr lang="en-US" dirty="0"/>
              <a:t>Firebase ref = new Firebase("https://&lt;YOUR-FIREBASE-APP&gt;.</a:t>
            </a:r>
            <a:r>
              <a:rPr lang="en-US" dirty="0" err="1"/>
              <a:t>firebaseio.com</a:t>
            </a:r>
            <a:r>
              <a:rPr lang="en-US" dirty="0"/>
              <a:t>");</a:t>
            </a:r>
          </a:p>
          <a:p>
            <a:pPr marL="0" indent="0" fontAlgn="base">
              <a:buNone/>
            </a:pPr>
            <a:r>
              <a:rPr lang="en-US" dirty="0"/>
              <a:t>// Save data</a:t>
            </a:r>
          </a:p>
          <a:p>
            <a:pPr marL="0" indent="0" fontAlgn="base">
              <a:buNone/>
            </a:pPr>
            <a:r>
              <a:rPr lang="en-US" dirty="0" err="1"/>
              <a:t>ref.setValue</a:t>
            </a:r>
            <a:r>
              <a:rPr lang="en-US" dirty="0"/>
              <a:t>("Alex Wolfe");</a:t>
            </a:r>
          </a:p>
          <a:p>
            <a:pPr marL="0" indent="0" fontAlgn="base">
              <a:buNone/>
            </a:pPr>
            <a:r>
              <a:rPr lang="en-US" dirty="0"/>
              <a:t>// Listen for </a:t>
            </a:r>
            <a:r>
              <a:rPr lang="en-US" dirty="0" err="1"/>
              <a:t>realtime</a:t>
            </a:r>
            <a:r>
              <a:rPr lang="en-US" dirty="0"/>
              <a:t> changes</a:t>
            </a:r>
          </a:p>
          <a:p>
            <a:pPr marL="0" indent="0" fontAlgn="base">
              <a:buNone/>
            </a:pPr>
            <a:r>
              <a:rPr lang="en-US" dirty="0" err="1"/>
              <a:t>ref.addValueEventListener</a:t>
            </a:r>
            <a:r>
              <a:rPr lang="en-US" dirty="0"/>
              <a:t>(new </a:t>
            </a:r>
            <a:r>
              <a:rPr lang="en-US" dirty="0" err="1"/>
              <a:t>ValueEventListener</a:t>
            </a:r>
            <a:r>
              <a:rPr lang="en-US" dirty="0"/>
              <a:t>() {</a:t>
            </a:r>
          </a:p>
          <a:p>
            <a:pPr marL="0" indent="0" fontAlgn="base">
              <a:buNone/>
            </a:pPr>
            <a:r>
              <a:rPr lang="en-US" dirty="0"/>
              <a:t>@Override</a:t>
            </a:r>
          </a:p>
          <a:p>
            <a:pPr marL="0" indent="0" fontAlgn="base">
              <a:buNone/>
            </a:pPr>
            <a:r>
              <a:rPr lang="en-US" dirty="0"/>
              <a:t>public void </a:t>
            </a:r>
            <a:r>
              <a:rPr lang="en-US" dirty="0" err="1"/>
              <a:t>onDataChange</a:t>
            </a:r>
            <a:r>
              <a:rPr lang="en-US" dirty="0"/>
              <a:t>(</a:t>
            </a:r>
            <a:r>
              <a:rPr lang="en-US" dirty="0" err="1"/>
              <a:t>DataSnapshot</a:t>
            </a:r>
            <a:r>
              <a:rPr lang="en-US" dirty="0"/>
              <a:t> snap) {</a:t>
            </a:r>
          </a:p>
          <a:p>
            <a:pPr marL="0" indent="0" fontAlgn="base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snap.getName</a:t>
            </a:r>
            <a:r>
              <a:rPr lang="en-US" dirty="0"/>
              <a:t>() + " -&gt; " + </a:t>
            </a:r>
            <a:r>
              <a:rPr lang="en-US" dirty="0" err="1"/>
              <a:t>snap.getValue</a:t>
            </a:r>
            <a:r>
              <a:rPr lang="en-US" dirty="0"/>
              <a:t>());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 fontAlgn="base">
              <a:buNone/>
            </a:pPr>
            <a:r>
              <a:rPr lang="en-US" dirty="0"/>
              <a:t>@Override public void </a:t>
            </a:r>
            <a:r>
              <a:rPr lang="en-US" dirty="0" err="1"/>
              <a:t>onCancelled</a:t>
            </a:r>
            <a:r>
              <a:rPr lang="en-US" dirty="0"/>
              <a:t>(</a:t>
            </a:r>
            <a:r>
              <a:rPr lang="en-US" dirty="0" err="1"/>
              <a:t>FirebaseError</a:t>
            </a:r>
            <a:r>
              <a:rPr lang="en-US" dirty="0"/>
              <a:t> error) { }</a:t>
            </a:r>
          </a:p>
          <a:p>
            <a:pPr marL="0" indent="0" fontAlgn="base">
              <a:buNone/>
            </a:pPr>
            <a:r>
              <a:rPr lang="en-US" dirty="0" smtClean="0"/>
              <a:t>});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24602" y="117744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/>
              <a:t>// Create a connection to your Firebase database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ref = new Firebase("https://&lt;YOUR-FIREBASE-APP&gt;.</a:t>
            </a:r>
            <a:r>
              <a:rPr lang="en-US" dirty="0" err="1"/>
              <a:t>firebaseio.com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// Save data</a:t>
            </a:r>
          </a:p>
          <a:p>
            <a:pPr fontAlgn="base"/>
            <a:r>
              <a:rPr lang="en-US" dirty="0" err="1"/>
              <a:t>ref.set</a:t>
            </a:r>
            <a:r>
              <a:rPr lang="en-US" dirty="0"/>
              <a:t>({ name: "Alex Wolfe" });</a:t>
            </a:r>
          </a:p>
          <a:p>
            <a:pPr fontAlgn="base"/>
            <a:r>
              <a:rPr lang="en-US" dirty="0"/>
              <a:t>// Listen for </a:t>
            </a:r>
            <a:r>
              <a:rPr lang="en-US" dirty="0" err="1"/>
              <a:t>realtime</a:t>
            </a:r>
            <a:r>
              <a:rPr lang="en-US" dirty="0"/>
              <a:t> changes</a:t>
            </a:r>
          </a:p>
          <a:p>
            <a:pPr fontAlgn="base"/>
            <a:r>
              <a:rPr lang="en-US" dirty="0" err="1"/>
              <a:t>ref.on</a:t>
            </a:r>
            <a:r>
              <a:rPr lang="en-US" dirty="0"/>
              <a:t>("value", function(data) {</a:t>
            </a:r>
          </a:p>
          <a:p>
            <a:pPr fontAlgn="base"/>
            <a:r>
              <a:rPr lang="en-US" dirty="0" err="1"/>
              <a:t>var</a:t>
            </a:r>
            <a:r>
              <a:rPr lang="en-US" dirty="0"/>
              <a:t> name = </a:t>
            </a:r>
            <a:r>
              <a:rPr lang="en-US" dirty="0" err="1"/>
              <a:t>data.val</a:t>
            </a:r>
            <a:r>
              <a:rPr lang="en-US" dirty="0"/>
              <a:t>().name;</a:t>
            </a:r>
          </a:p>
          <a:p>
            <a:pPr fontAlgn="base"/>
            <a:r>
              <a:rPr lang="en-US" dirty="0"/>
              <a:t>alert("My name is " + name);</a:t>
            </a:r>
          </a:p>
          <a:p>
            <a:pPr fontAlgn="base"/>
            <a:r>
              <a:rPr lang="en-US" dirty="0"/>
              <a:t>});</a:t>
            </a:r>
          </a:p>
          <a:p>
            <a:pPr fontAlgn="base"/>
            <a:r>
              <a:rPr lang="en-US" dirty="0" smtClean="0">
                <a:effectLst/>
                <a:latin typeface="inherit" charset="0"/>
              </a:rPr>
              <a:t/>
            </a:r>
            <a:br>
              <a:rPr lang="en-US" dirty="0" smtClean="0">
                <a:effectLst/>
                <a:latin typeface="inherit" charset="0"/>
              </a:rPr>
            </a:br>
            <a:endParaRPr lang="en-US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0490"/>
          </a:xfrm>
        </p:spPr>
        <p:txBody>
          <a:bodyPr/>
          <a:lstStyle/>
          <a:p>
            <a:r>
              <a:rPr lang="en-US" dirty="0" smtClean="0"/>
              <a:t>Web (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(objective-c)</a:t>
            </a:r>
          </a:p>
          <a:p>
            <a:r>
              <a:rPr lang="en-US" dirty="0" smtClean="0"/>
              <a:t>Android(java)</a:t>
            </a:r>
          </a:p>
          <a:p>
            <a:r>
              <a:rPr lang="en-US" dirty="0" smtClean="0"/>
              <a:t>Server side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8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https://www.firebase.com/docs/</a:t>
            </a:r>
            <a:endParaRPr lang="en-US" dirty="0"/>
          </a:p>
          <a:p>
            <a:r>
              <a:rPr lang="en-US" dirty="0" smtClean="0">
                <a:hlinkClick r:id="rId4"/>
              </a:rPr>
              <a:t>https://www.firebase.com/tutorial/#gettingstarted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thinkster.io</a:t>
            </a:r>
            <a:r>
              <a:rPr lang="en-US" dirty="0" smtClean="0"/>
              <a:t>/topics/firebase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9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App</a:t>
            </a:r>
          </a:p>
          <a:p>
            <a:r>
              <a:rPr lang="en-US" dirty="0" smtClean="0"/>
              <a:t>Reviews component</a:t>
            </a:r>
            <a:r>
              <a:rPr lang="is-IS" dirty="0" smtClean="0"/>
              <a:t>… </a:t>
            </a:r>
          </a:p>
          <a:p>
            <a:r>
              <a:rPr lang="is-IS" dirty="0" smtClean="0"/>
              <a:t>Traffic app</a:t>
            </a:r>
            <a:endParaRPr lang="en-US" dirty="0" smtClean="0"/>
          </a:p>
          <a:p>
            <a:r>
              <a:rPr lang="en-US" dirty="0" smtClean="0"/>
              <a:t> More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177"/>
            <a:ext cx="10515600" cy="1325563"/>
          </a:xfrm>
        </p:spPr>
        <p:txBody>
          <a:bodyPr/>
          <a:lstStyle/>
          <a:p>
            <a:r>
              <a:rPr lang="en-US" dirty="0" smtClean="0"/>
              <a:t>About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NoSQL Database</a:t>
            </a:r>
          </a:p>
          <a:p>
            <a:r>
              <a:rPr lang="en-US" dirty="0" smtClean="0"/>
              <a:t>JSON Format </a:t>
            </a:r>
          </a:p>
          <a:p>
            <a:r>
              <a:rPr lang="en-US" dirty="0" smtClean="0"/>
              <a:t>Edit data On UI (Dashboard)</a:t>
            </a:r>
          </a:p>
          <a:p>
            <a:r>
              <a:rPr lang="en-US" dirty="0" smtClean="0"/>
              <a:t>Integrated Authentication</a:t>
            </a:r>
          </a:p>
          <a:p>
            <a:r>
              <a:rPr lang="en-US" dirty="0" smtClean="0"/>
              <a:t>Firebase Hosting</a:t>
            </a:r>
          </a:p>
          <a:p>
            <a:r>
              <a:rPr lang="en-US" dirty="0" smtClean="0"/>
              <a:t>Acquired by Google in October 2014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5043" y="3244334"/>
            <a:ext cx="160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About Firebase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firebase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FIREBASE is NoSQL DB + WEBSOCKET 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Can build an app without backend</a:t>
            </a:r>
          </a:p>
          <a:p>
            <a:r>
              <a:rPr lang="en-US" dirty="0" smtClean="0"/>
              <a:t>Fast to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Buid</a:t>
            </a:r>
            <a:r>
              <a:rPr lang="en-US" dirty="0" smtClean="0"/>
              <a:t> in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Support multiple </a:t>
            </a:r>
            <a:r>
              <a:rPr lang="en-US" dirty="0" err="1" smtClean="0"/>
              <a:t>paltform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manipulate(</a:t>
            </a:r>
            <a:r>
              <a:rPr lang="en-US" dirty="0" err="1" smtClean="0"/>
              <a:t>modifiy</a:t>
            </a:r>
            <a:r>
              <a:rPr lang="en-US" dirty="0" smtClean="0"/>
              <a:t>) data directly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781"/>
            <a:ext cx="5813492" cy="58750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28" y="375780"/>
            <a:ext cx="5768786" cy="58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3773" cy="2571011"/>
          </a:xfrm>
        </p:spPr>
        <p:txBody>
          <a:bodyPr>
            <a:normAutofit/>
          </a:bodyPr>
          <a:lstStyle/>
          <a:p>
            <a:r>
              <a:rPr lang="en-US" dirty="0" smtClean="0"/>
              <a:t>A building message app(from one of my side project</a:t>
            </a:r>
            <a:endParaRPr lang="en-US" dirty="0"/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Building portal </a:t>
            </a:r>
          </a:p>
          <a:p>
            <a:r>
              <a:rPr lang="en-US" dirty="0" smtClean="0"/>
              <a:t>Real time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19" y="67305"/>
            <a:ext cx="3256767" cy="6087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3403600"/>
            <a:ext cx="12700" cy="3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36" y="155432"/>
            <a:ext cx="3272164" cy="63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2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config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41" y="1825624"/>
            <a:ext cx="11198269" cy="436223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AngularFire</a:t>
            </a:r>
            <a:endParaRPr lang="en-US" sz="2000" dirty="0" smtClean="0"/>
          </a:p>
          <a:p>
            <a:r>
              <a:rPr lang="en-US" sz="2000" dirty="0" smtClean="0"/>
              <a:t>Initialization </a:t>
            </a:r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ref = </a:t>
            </a:r>
            <a:r>
              <a:rPr lang="en-US" sz="2000" dirty="0" smtClean="0"/>
              <a:t>new </a:t>
            </a:r>
            <a:r>
              <a:rPr lang="en-US" sz="2000" dirty="0"/>
              <a:t>Firebase('https://</a:t>
            </a:r>
            <a:r>
              <a:rPr lang="en-US" sz="2000" dirty="0" smtClean="0"/>
              <a:t>dazzling-fire-9014.firebaseio.com</a:t>
            </a:r>
            <a:r>
              <a:rPr lang="en-US" sz="2000" dirty="0"/>
              <a:t>/-Jx8r94Bkk0f6bbbzyZQ</a:t>
            </a:r>
            <a:r>
              <a:rPr lang="en-US" sz="2000" dirty="0" smtClean="0"/>
              <a:t>');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1600" dirty="0" err="1" smtClean="0"/>
              <a:t>getAllPropertyArray</a:t>
            </a:r>
            <a:r>
              <a:rPr lang="en-US" sz="1600" dirty="0" smtClean="0"/>
              <a:t>: function() {return $</a:t>
            </a:r>
            <a:r>
              <a:rPr lang="en-US" sz="1600" dirty="0" err="1" smtClean="0"/>
              <a:t>firebaseArray</a:t>
            </a:r>
            <a:r>
              <a:rPr lang="en-US" sz="1600" dirty="0" smtClean="0"/>
              <a:t>(</a:t>
            </a:r>
            <a:r>
              <a:rPr lang="en-US" sz="1600" dirty="0" err="1" smtClean="0"/>
              <a:t>ref.child</a:t>
            </a:r>
            <a:r>
              <a:rPr lang="en-US" sz="1600" dirty="0" smtClean="0"/>
              <a:t>("property")); },       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getPropertyArray</a:t>
            </a:r>
            <a:r>
              <a:rPr lang="en-US" sz="1600" dirty="0" smtClean="0"/>
              <a:t>: function(index) { return $</a:t>
            </a:r>
            <a:r>
              <a:rPr lang="en-US" sz="1600" dirty="0" err="1" smtClean="0"/>
              <a:t>firebaseArray</a:t>
            </a:r>
            <a:r>
              <a:rPr lang="en-US" sz="1600" dirty="0" smtClean="0"/>
              <a:t>(</a:t>
            </a:r>
            <a:r>
              <a:rPr lang="en-US" sz="1600" dirty="0" err="1" smtClean="0"/>
              <a:t>ref.child</a:t>
            </a:r>
            <a:r>
              <a:rPr lang="en-US" sz="1600" dirty="0" smtClean="0"/>
              <a:t>("property").child(index));  },       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getPropertyObject</a:t>
            </a:r>
            <a:r>
              <a:rPr lang="en-US" sz="1600" dirty="0" smtClean="0"/>
              <a:t>: function(index) {return $</a:t>
            </a:r>
            <a:r>
              <a:rPr lang="en-US" sz="1600" dirty="0" err="1" smtClean="0"/>
              <a:t>firebaseObject</a:t>
            </a:r>
            <a:r>
              <a:rPr lang="en-US" sz="1600" dirty="0" smtClean="0"/>
              <a:t>(</a:t>
            </a:r>
            <a:r>
              <a:rPr lang="en-US" sz="1600" dirty="0" err="1" smtClean="0"/>
              <a:t>ref.child</a:t>
            </a:r>
            <a:r>
              <a:rPr lang="en-US" sz="1600" dirty="0" smtClean="0"/>
              <a:t>("property").child(index));},       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getMessageArray</a:t>
            </a:r>
            <a:r>
              <a:rPr lang="en-US" sz="1600" dirty="0" smtClean="0"/>
              <a:t>: function(index) {return $</a:t>
            </a:r>
            <a:r>
              <a:rPr lang="en-US" sz="1600" dirty="0" err="1" smtClean="0"/>
              <a:t>firebaseArray</a:t>
            </a:r>
            <a:r>
              <a:rPr lang="en-US" sz="1600" dirty="0" smtClean="0"/>
              <a:t>(</a:t>
            </a:r>
            <a:r>
              <a:rPr lang="en-US" sz="1600" dirty="0" err="1" smtClean="0"/>
              <a:t>ref.child</a:t>
            </a:r>
            <a:r>
              <a:rPr lang="en-US" sz="1600" dirty="0" smtClean="0"/>
              <a:t>("property").child(index).child("messages"));}, 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 smtClean="0"/>
              <a:t>getMessageObject</a:t>
            </a:r>
            <a:r>
              <a:rPr lang="en-US" sz="1600" dirty="0" smtClean="0"/>
              <a:t>: function() {return $</a:t>
            </a:r>
            <a:r>
              <a:rPr lang="en-US" sz="1600" dirty="0" err="1" smtClean="0"/>
              <a:t>firebaseObject</a:t>
            </a:r>
            <a:r>
              <a:rPr lang="en-US" sz="1600" dirty="0" smtClean="0"/>
              <a:t>(</a:t>
            </a:r>
            <a:r>
              <a:rPr lang="en-US" sz="1600" dirty="0" err="1" smtClean="0"/>
              <a:t>ref.child</a:t>
            </a:r>
            <a:r>
              <a:rPr lang="en-US" sz="1600" dirty="0" smtClean="0"/>
              <a:t>("property"));},      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initAuth</a:t>
            </a:r>
            <a:r>
              <a:rPr lang="en-US" sz="1600" dirty="0" smtClean="0"/>
              <a:t>: function() {return $</a:t>
            </a:r>
            <a:r>
              <a:rPr lang="en-US" sz="1600" dirty="0" err="1" smtClean="0"/>
              <a:t>firebaseAuth</a:t>
            </a:r>
            <a:r>
              <a:rPr lang="en-US" sz="1600" dirty="0" smtClean="0"/>
              <a:t>(ref); } </a:t>
            </a:r>
          </a:p>
        </p:txBody>
      </p:sp>
    </p:spTree>
    <p:extLst>
      <p:ext uri="{BB962C8B-B14F-4D97-AF65-F5344CB8AC3E}">
        <p14:creationId xmlns:p14="http://schemas.microsoft.com/office/powerpoint/2010/main" val="14748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&amp;&amp; </a:t>
            </a:r>
            <a:r>
              <a:rPr lang="en-US" dirty="0" err="1" smtClean="0"/>
              <a:t>Authintication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0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scope.auth</a:t>
            </a:r>
            <a:r>
              <a:rPr lang="en-US" sz="1800" dirty="0" smtClean="0"/>
              <a:t>=</a:t>
            </a:r>
            <a:r>
              <a:rPr lang="en-US" sz="1800" dirty="0" err="1" smtClean="0"/>
              <a:t>FirebaseService.initAuth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$scope.</a:t>
            </a:r>
            <a:r>
              <a:rPr lang="en-US" sz="1800" dirty="0" err="1" smtClean="0"/>
              <a:t>auth</a:t>
            </a:r>
            <a:r>
              <a:rPr lang="en-US" sz="1800" dirty="0" smtClean="0"/>
              <a:t>.$</a:t>
            </a:r>
            <a:r>
              <a:rPr lang="en-US" sz="1800" dirty="0" err="1" smtClean="0"/>
              <a:t>authWithOAuthPopup</a:t>
            </a:r>
            <a:r>
              <a:rPr lang="en-US" sz="1800" dirty="0" smtClean="0"/>
              <a:t>("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")</a:t>
            </a:r>
          </a:p>
          <a:p>
            <a:pPr marL="0" indent="0">
              <a:buNone/>
            </a:pPr>
            <a:r>
              <a:rPr lang="en-US" sz="1800" dirty="0" smtClean="0"/>
              <a:t>.then(function(</a:t>
            </a:r>
            <a:r>
              <a:rPr lang="en-US" sz="1800" dirty="0" err="1" smtClean="0"/>
              <a:t>authData</a:t>
            </a:r>
            <a:r>
              <a:rPr lang="en-US" sz="1800" dirty="0" smtClean="0"/>
              <a:t>) {       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("Logged in as:", </a:t>
            </a:r>
            <a:r>
              <a:rPr lang="en-US" sz="1800" dirty="0" err="1" smtClean="0"/>
              <a:t>authData.uid</a:t>
            </a:r>
            <a:r>
              <a:rPr lang="en-US" sz="1800" dirty="0" smtClean="0"/>
              <a:t>);            </a:t>
            </a:r>
          </a:p>
          <a:p>
            <a:pPr marL="0" indent="0">
              <a:buNone/>
            </a:pPr>
            <a:r>
              <a:rPr lang="en-US" sz="1800" dirty="0" smtClean="0"/>
              <a:t>	$</a:t>
            </a:r>
            <a:r>
              <a:rPr lang="en-US" sz="1800" dirty="0" err="1" smtClean="0"/>
              <a:t>scope.authData</a:t>
            </a:r>
            <a:r>
              <a:rPr lang="en-US" sz="1800" dirty="0" smtClean="0"/>
              <a:t> = </a:t>
            </a:r>
            <a:r>
              <a:rPr lang="en-US" sz="1800" dirty="0" err="1" smtClean="0"/>
              <a:t>authData</a:t>
            </a:r>
            <a:r>
              <a:rPr lang="en-US" sz="1800" dirty="0" smtClean="0"/>
              <a:t>;            </a:t>
            </a:r>
          </a:p>
          <a:p>
            <a:pPr marL="0" indent="0">
              <a:buNone/>
            </a:pPr>
            <a:r>
              <a:rPr lang="en-US" sz="1800" dirty="0" smtClean="0"/>
              <a:t>	$</a:t>
            </a:r>
            <a:r>
              <a:rPr lang="en-US" sz="1800" dirty="0" err="1" smtClean="0"/>
              <a:t>scope.userImgUrl</a:t>
            </a:r>
            <a:r>
              <a:rPr lang="en-US" sz="1800" dirty="0" smtClean="0"/>
              <a:t> = $</a:t>
            </a:r>
            <a:r>
              <a:rPr lang="en-US" sz="1800" dirty="0" err="1" smtClean="0"/>
              <a:t>scope.authData.facebook.profileImageURL</a:t>
            </a:r>
            <a:r>
              <a:rPr lang="en-US" sz="1800" dirty="0" smtClean="0"/>
              <a:t>;            </a:t>
            </a:r>
          </a:p>
          <a:p>
            <a:pPr marL="0" indent="0">
              <a:buNone/>
            </a:pPr>
            <a:r>
              <a:rPr lang="en-US" sz="1800" dirty="0" smtClean="0"/>
              <a:t>	$</a:t>
            </a:r>
            <a:r>
              <a:rPr lang="en-US" sz="1800" dirty="0" err="1" smtClean="0"/>
              <a:t>scope.userName</a:t>
            </a:r>
            <a:r>
              <a:rPr lang="en-US" sz="1800" dirty="0" smtClean="0"/>
              <a:t> = $</a:t>
            </a:r>
            <a:r>
              <a:rPr lang="en-US" sz="1800" dirty="0" err="1" smtClean="0"/>
              <a:t>scope.authData.facebook.displayName</a:t>
            </a:r>
            <a:r>
              <a:rPr lang="en-US" sz="1800" dirty="0" smtClean="0"/>
              <a:t>;        </a:t>
            </a:r>
          </a:p>
          <a:p>
            <a:pPr marL="0" indent="0">
              <a:buNone/>
            </a:pPr>
            <a:r>
              <a:rPr lang="en-US" sz="1800" dirty="0" smtClean="0"/>
              <a:t>}).catch(function (error) {       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console.error</a:t>
            </a:r>
            <a:r>
              <a:rPr lang="en-US" sz="1800" dirty="0" smtClean="0"/>
              <a:t>("Authentication failed:", error);        </a:t>
            </a:r>
          </a:p>
          <a:p>
            <a:pPr marL="0" indent="0">
              <a:buNone/>
            </a:pPr>
            <a:r>
              <a:rPr lang="en-US" sz="1800" dirty="0" smtClean="0"/>
              <a:t>});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$scope.</a:t>
            </a:r>
            <a:r>
              <a:rPr lang="en-US" sz="1800" dirty="0" err="1" smtClean="0"/>
              <a:t>auth</a:t>
            </a:r>
            <a:r>
              <a:rPr lang="en-US" sz="1800" dirty="0" smtClean="0"/>
              <a:t>.$</a:t>
            </a:r>
            <a:r>
              <a:rPr lang="en-US" sz="1800" dirty="0" err="1" smtClean="0"/>
              <a:t>unauth</a:t>
            </a:r>
            <a:r>
              <a:rPr lang="en-US" sz="1800" dirty="0" smtClean="0"/>
              <a:t>();        </a:t>
            </a:r>
          </a:p>
          <a:p>
            <a:pPr marL="0" indent="0"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scope.authData</a:t>
            </a:r>
            <a:r>
              <a:rPr lang="en-US" sz="1800" dirty="0" smtClean="0"/>
              <a:t> = null;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8354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5905165" cy="55221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65" y="1383423"/>
            <a:ext cx="9883034" cy="40528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0183" y="3244334"/>
            <a:ext cx="5031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$scope.</a:t>
            </a:r>
            <a:r>
              <a:rPr lang="en-US" dirty="0" err="1" smtClean="0"/>
              <a:t>auth</a:t>
            </a:r>
            <a:r>
              <a:rPr lang="en-US" dirty="0" smtClean="0"/>
              <a:t>.$</a:t>
            </a:r>
            <a:r>
              <a:rPr lang="en-US" dirty="0" err="1" smtClean="0"/>
              <a:t>unauth</a:t>
            </a:r>
            <a:r>
              <a:rPr lang="en-US" dirty="0" smtClean="0"/>
              <a:t>();        $</a:t>
            </a:r>
            <a:r>
              <a:rPr lang="en-US" dirty="0" err="1" smtClean="0"/>
              <a:t>scope.authData</a:t>
            </a:r>
            <a:r>
              <a:rPr lang="en-US" dirty="0" smtClean="0"/>
              <a:t>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9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44" y="0"/>
            <a:ext cx="10515600" cy="1325563"/>
          </a:xfrm>
        </p:spPr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32" y="1027906"/>
            <a:ext cx="10515600" cy="532356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$</a:t>
            </a:r>
            <a:r>
              <a:rPr lang="en-US" sz="2000" dirty="0" err="1" smtClean="0"/>
              <a:t>scope.messages</a:t>
            </a:r>
            <a:r>
              <a:rPr lang="en-US" sz="2000" dirty="0" smtClean="0"/>
              <a:t> = </a:t>
            </a:r>
            <a:r>
              <a:rPr lang="en-US" sz="2000" dirty="0" err="1" smtClean="0"/>
              <a:t>FirebaseService.getMessageArray</a:t>
            </a:r>
            <a:r>
              <a:rPr lang="en-US" sz="2000" dirty="0" smtClean="0"/>
              <a:t>(</a:t>
            </a:r>
            <a:r>
              <a:rPr lang="en-US" sz="2000" dirty="0" err="1" smtClean="0"/>
              <a:t>profileId</a:t>
            </a:r>
            <a:r>
              <a:rPr lang="en-US" sz="2000" dirty="0" smtClean="0"/>
              <a:t>);        </a:t>
            </a:r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scope.propertyObject</a:t>
            </a:r>
            <a:r>
              <a:rPr lang="en-US" sz="2000" dirty="0" smtClean="0"/>
              <a:t> = </a:t>
            </a:r>
            <a:r>
              <a:rPr lang="en-US" sz="2000" dirty="0" err="1" smtClean="0"/>
              <a:t>FirebaseService.getPropertyObject</a:t>
            </a:r>
            <a:r>
              <a:rPr lang="en-US" sz="2000" dirty="0" smtClean="0"/>
              <a:t>(</a:t>
            </a:r>
            <a:r>
              <a:rPr lang="en-US" sz="2000" dirty="0" err="1" smtClean="0"/>
              <a:t>profileId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smtClean="0"/>
              <a:t>$scope.</a:t>
            </a:r>
            <a:r>
              <a:rPr lang="en-US" sz="2000" dirty="0" err="1" smtClean="0"/>
              <a:t>propertyObject</a:t>
            </a:r>
            <a:r>
              <a:rPr lang="en-US" sz="2000" dirty="0" smtClean="0"/>
              <a:t>.$loaded()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.then(function (result) {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//do something </a:t>
            </a:r>
            <a:r>
              <a:rPr lang="is-IS" sz="2000" dirty="0" smtClean="0"/>
              <a:t>…..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});</a:t>
            </a:r>
          </a:p>
          <a:p>
            <a:pPr marL="0" indent="0"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scope.messages.$add</a:t>
            </a:r>
            <a:r>
              <a:rPr lang="en-US" sz="2000" dirty="0" smtClean="0"/>
              <a:t>({    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: $</a:t>
            </a:r>
            <a:r>
              <a:rPr lang="en-US" sz="2000" dirty="0" err="1" smtClean="0"/>
              <a:t>scope.authData.facebook.displayName</a:t>
            </a:r>
            <a:r>
              <a:rPr lang="en-US" sz="2000" dirty="0" smtClean="0"/>
              <a:t>,               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userId</a:t>
            </a:r>
            <a:r>
              <a:rPr lang="en-US" sz="2000" dirty="0" smtClean="0"/>
              <a:t>: $</a:t>
            </a:r>
            <a:r>
              <a:rPr lang="en-US" sz="2000" dirty="0" err="1" smtClean="0"/>
              <a:t>scope.authData.auth.uid</a:t>
            </a:r>
            <a:r>
              <a:rPr lang="en-US" sz="2000" dirty="0" smtClean="0"/>
              <a:t>,    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userImgUrl</a:t>
            </a:r>
            <a:r>
              <a:rPr lang="en-US" sz="2000" dirty="0" smtClean="0"/>
              <a:t>: $</a:t>
            </a:r>
            <a:r>
              <a:rPr lang="en-US" sz="2000" dirty="0" err="1" smtClean="0"/>
              <a:t>scope.userImgUrl</a:t>
            </a:r>
            <a:r>
              <a:rPr lang="en-US" sz="2000" dirty="0" smtClean="0"/>
              <a:t>,    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body: $</a:t>
            </a:r>
            <a:r>
              <a:rPr lang="en-US" sz="2000" dirty="0" err="1" smtClean="0"/>
              <a:t>scope.postMessage</a:t>
            </a:r>
            <a:r>
              <a:rPr lang="en-US" sz="2000" dirty="0" smtClean="0"/>
              <a:t>,   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messageImg</a:t>
            </a:r>
            <a:r>
              <a:rPr lang="en-US" sz="2000" dirty="0" smtClean="0"/>
              <a:t>: “some </a:t>
            </a:r>
            <a:r>
              <a:rPr lang="en-US" sz="2000" dirty="0" err="1" smtClean="0"/>
              <a:t>url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postTime</a:t>
            </a:r>
            <a:r>
              <a:rPr lang="en-US" sz="2000" dirty="0" smtClean="0"/>
              <a:t>: </a:t>
            </a:r>
            <a:r>
              <a:rPr lang="en-US" sz="2000" dirty="0" err="1" smtClean="0"/>
              <a:t>postTime.toDateString</a:t>
            </a:r>
            <a:r>
              <a:rPr lang="en-US" sz="2000" dirty="0" smtClean="0"/>
              <a:t>()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}).then(function(ref) {    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 err="1" smtClean="0"/>
              <a:t>console.log</a:t>
            </a:r>
            <a:r>
              <a:rPr lang="en-US" sz="2000" dirty="0" smtClean="0"/>
              <a:t>("added to message list");   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$</a:t>
            </a:r>
            <a:r>
              <a:rPr lang="en-US" sz="2000" dirty="0" err="1" smtClean="0"/>
              <a:t>scope.postMessage</a:t>
            </a:r>
            <a:r>
              <a:rPr lang="en-US" sz="2000" dirty="0" smtClean="0"/>
              <a:t> = '';                $</a:t>
            </a:r>
            <a:r>
              <a:rPr lang="en-US" sz="2000" dirty="0" err="1" smtClean="0"/>
              <a:t>scope.messageImg</a:t>
            </a:r>
            <a:r>
              <a:rPr lang="en-US" sz="2000" dirty="0" smtClean="0"/>
              <a:t> = '';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});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98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401</Words>
  <Application>Microsoft Macintosh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inherit</vt:lpstr>
      <vt:lpstr>Arial</vt:lpstr>
      <vt:lpstr>Office Theme</vt:lpstr>
      <vt:lpstr>Quickly Build App without Backend</vt:lpstr>
      <vt:lpstr>About Firebase</vt:lpstr>
      <vt:lpstr>Why I use firebase </vt:lpstr>
      <vt:lpstr>PowerPoint Presentation</vt:lpstr>
      <vt:lpstr>Simple Project</vt:lpstr>
      <vt:lpstr>How to config?</vt:lpstr>
      <vt:lpstr>Login &amp;&amp; Authintication </vt:lpstr>
      <vt:lpstr>PowerPoint Presentation</vt:lpstr>
      <vt:lpstr>Load Data</vt:lpstr>
      <vt:lpstr>More</vt:lpstr>
      <vt:lpstr>Supports: </vt:lpstr>
      <vt:lpstr>Resources: </vt:lpstr>
      <vt:lpstr>Use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Quickly Build App without Backend</dc:title>
  <dc:creator>Jerry Yang</dc:creator>
  <cp:lastModifiedBy>Jerry Yang</cp:lastModifiedBy>
  <cp:revision>12</cp:revision>
  <dcterms:created xsi:type="dcterms:W3CDTF">2016-03-21T01:15:31Z</dcterms:created>
  <dcterms:modified xsi:type="dcterms:W3CDTF">2016-03-21T05:50:00Z</dcterms:modified>
</cp:coreProperties>
</file>