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 id="2147483678" r:id="rId2"/>
  </p:sldMasterIdLst>
  <p:notesMasterIdLst>
    <p:notesMasterId r:id="rId14"/>
  </p:notesMasterIdLst>
  <p:sldIdLst>
    <p:sldId id="256" r:id="rId3"/>
    <p:sldId id="257" r:id="rId4"/>
    <p:sldId id="258" r:id="rId5"/>
    <p:sldId id="270" r:id="rId6"/>
    <p:sldId id="259" r:id="rId7"/>
    <p:sldId id="268" r:id="rId8"/>
    <p:sldId id="267" r:id="rId9"/>
    <p:sldId id="269" r:id="rId10"/>
    <p:sldId id="264"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20" autoAdjust="0"/>
  </p:normalViewPr>
  <p:slideViewPr>
    <p:cSldViewPr snapToGrid="0">
      <p:cViewPr varScale="1">
        <p:scale>
          <a:sx n="98" d="100"/>
          <a:sy n="98" d="100"/>
        </p:scale>
        <p:origin x="8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97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442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7013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419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Shape 11"/>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Shape 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Shape 46"/>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47" name="Shape 4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097280" y="286603"/>
            <a:ext cx="10058400" cy="1450800"/>
          </a:xfrm>
          <a:prstGeom prst="rect">
            <a:avLst/>
          </a:prstGeom>
          <a:noFill/>
          <a:ln>
            <a:noFill/>
          </a:ln>
        </p:spPr>
        <p:txBody>
          <a:bodyPr spcFirstLastPara="1" wrap="square" lIns="121900" tIns="121900" rIns="121900" bIns="1219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a:endParaRPr/>
          </a:p>
        </p:txBody>
      </p:sp>
      <p:sp>
        <p:nvSpPr>
          <p:cNvPr id="52" name="Shape 52"/>
          <p:cNvSpPr txBox="1">
            <a:spLocks noGrp="1"/>
          </p:cNvSpPr>
          <p:nvPr>
            <p:ph type="body" idx="1"/>
          </p:nvPr>
        </p:nvSpPr>
        <p:spPr>
          <a:xfrm>
            <a:off x="1097280" y="1845734"/>
            <a:ext cx="10058400" cy="40233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1097280" y="6459785"/>
            <a:ext cx="24723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686185" y="6459785"/>
            <a:ext cx="4822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097280" y="286603"/>
            <a:ext cx="10058400" cy="1450800"/>
          </a:xfrm>
          <a:prstGeom prst="rect">
            <a:avLst/>
          </a:prstGeom>
          <a:noFill/>
          <a:ln>
            <a:noFill/>
          </a:ln>
        </p:spPr>
        <p:txBody>
          <a:bodyPr spcFirstLastPara="1" wrap="square" lIns="121900" tIns="121900" rIns="121900" bIns="1219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a:endParaRPr/>
          </a:p>
        </p:txBody>
      </p:sp>
      <p:sp>
        <p:nvSpPr>
          <p:cNvPr id="58" name="Shape 58"/>
          <p:cNvSpPr txBox="1">
            <a:spLocks noGrp="1"/>
          </p:cNvSpPr>
          <p:nvPr>
            <p:ph type="body" idx="1"/>
          </p:nvPr>
        </p:nvSpPr>
        <p:spPr>
          <a:xfrm>
            <a:off x="1097278" y="1845734"/>
            <a:ext cx="4937700" cy="40233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9" name="Shape 59"/>
          <p:cNvSpPr txBox="1">
            <a:spLocks noGrp="1"/>
          </p:cNvSpPr>
          <p:nvPr>
            <p:ph type="body" idx="2"/>
          </p:nvPr>
        </p:nvSpPr>
        <p:spPr>
          <a:xfrm>
            <a:off x="6217920" y="1845735"/>
            <a:ext cx="4937700" cy="40233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60" name="Shape 60"/>
          <p:cNvSpPr txBox="1">
            <a:spLocks noGrp="1"/>
          </p:cNvSpPr>
          <p:nvPr>
            <p:ph type="dt" idx="10"/>
          </p:nvPr>
        </p:nvSpPr>
        <p:spPr>
          <a:xfrm>
            <a:off x="1097280" y="6459785"/>
            <a:ext cx="2472300" cy="3651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3686185" y="6459785"/>
            <a:ext cx="4822800" cy="3651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mp; Subtitle" type="title">
  <p:cSld name="TITLE">
    <p:bg>
      <p:bgPr>
        <a:solidFill>
          <a:srgbClr val="222222"/>
        </a:solidFill>
        <a:effectLst/>
      </p:bgPr>
    </p:bg>
    <p:spTree>
      <p:nvGrpSpPr>
        <p:cNvPr id="1" name="Shape 68"/>
        <p:cNvGrpSpPr/>
        <p:nvPr/>
      </p:nvGrpSpPr>
      <p:grpSpPr>
        <a:xfrm>
          <a:off x="0" y="0"/>
          <a:ext cx="0" cy="0"/>
          <a:chOff x="0" y="0"/>
          <a:chExt cx="0" cy="0"/>
        </a:xfrm>
      </p:grpSpPr>
      <p:cxnSp>
        <p:nvCxnSpPr>
          <p:cNvPr id="69" name="Shape 69"/>
          <p:cNvCxnSpPr/>
          <p:nvPr/>
        </p:nvCxnSpPr>
        <p:spPr>
          <a:xfrm rot="10800000" flipH="1">
            <a:off x="381000" y="4317701"/>
            <a:ext cx="11430000" cy="300"/>
          </a:xfrm>
          <a:prstGeom prst="straightConnector1">
            <a:avLst/>
          </a:prstGeom>
          <a:noFill/>
          <a:ln w="38100" cap="flat" cmpd="sng">
            <a:solidFill>
              <a:srgbClr val="A6AAA9"/>
            </a:solidFill>
            <a:prstDash val="solid"/>
            <a:miter lim="400000"/>
            <a:headEnd type="none" w="sm" len="sm"/>
            <a:tailEnd type="none" w="sm" len="sm"/>
          </a:ln>
        </p:spPr>
      </p:cxnSp>
      <p:sp>
        <p:nvSpPr>
          <p:cNvPr id="70" name="Shape 70"/>
          <p:cNvSpPr txBox="1">
            <a:spLocks noGrp="1"/>
          </p:cNvSpPr>
          <p:nvPr>
            <p:ph type="title"/>
          </p:nvPr>
        </p:nvSpPr>
        <p:spPr>
          <a:xfrm>
            <a:off x="381000" y="4518422"/>
            <a:ext cx="11430000" cy="1902000"/>
          </a:xfrm>
          <a:prstGeom prst="rect">
            <a:avLst/>
          </a:prstGeom>
          <a:noFill/>
          <a:ln>
            <a:noFill/>
          </a:ln>
        </p:spPr>
        <p:txBody>
          <a:bodyPr spcFirstLastPara="1" wrap="square" lIns="78575" tIns="78575" rIns="78575" bIns="78575" anchor="t" anchorCtr="0"/>
          <a:lstStyle>
            <a:lvl1pPr marR="0" lvl="0" algn="l" rtl="0">
              <a:lnSpc>
                <a:spcPct val="80000"/>
              </a:lnSpc>
              <a:spcBef>
                <a:spcPts val="0"/>
              </a:spcBef>
              <a:spcAft>
                <a:spcPts val="0"/>
              </a:spcAft>
              <a:buClr>
                <a:srgbClr val="E7253A"/>
              </a:buClr>
              <a:buSzPts val="12400"/>
              <a:buFont typeface="Arial"/>
              <a:buNone/>
              <a:defRPr sz="124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71" name="Shape 71"/>
          <p:cNvSpPr txBox="1">
            <a:spLocks noGrp="1"/>
          </p:cNvSpPr>
          <p:nvPr>
            <p:ph type="body" idx="1"/>
          </p:nvPr>
        </p:nvSpPr>
        <p:spPr>
          <a:xfrm>
            <a:off x="381000" y="3000375"/>
            <a:ext cx="11430000" cy="1267800"/>
          </a:xfrm>
          <a:prstGeom prst="rect">
            <a:avLst/>
          </a:prstGeom>
          <a:noFill/>
          <a:ln>
            <a:noFill/>
          </a:ln>
        </p:spPr>
        <p:txBody>
          <a:bodyPr spcFirstLastPara="1" wrap="square" lIns="78575" tIns="78575" rIns="78575" bIns="78575" anchor="b" anchorCtr="0"/>
          <a:lstStyle>
            <a:lvl1pPr marL="457200" marR="0" lvl="0"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1pPr>
            <a:lvl2pPr marL="914400" marR="0" lvl="1"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2pPr>
            <a:lvl3pPr marL="1371600" marR="0" lvl="2"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3pPr>
            <a:lvl4pPr marL="1828800" marR="0" lvl="3"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4pPr>
            <a:lvl5pPr marL="2286000" marR="0" lvl="4"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72" name="Shape 72"/>
          <p:cNvSpPr txBox="1">
            <a:spLocks noGrp="1"/>
          </p:cNvSpPr>
          <p:nvPr>
            <p:ph type="sldNum" idx="12"/>
          </p:nvPr>
        </p:nvSpPr>
        <p:spPr>
          <a:xfrm>
            <a:off x="11432287"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mp; Bullets Alt" type="tx">
  <p:cSld name="TITLE_AND_BODY">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81000" y="413742"/>
            <a:ext cx="11430000" cy="509100"/>
          </a:xfrm>
          <a:prstGeom prst="rect">
            <a:avLst/>
          </a:prstGeom>
          <a:noFill/>
          <a:ln>
            <a:noFill/>
          </a:ln>
        </p:spPr>
        <p:txBody>
          <a:bodyPr spcFirstLastPara="1" wrap="square" lIns="78575" tIns="78575" rIns="78575" bIns="78575" anchor="t" anchorCtr="0"/>
          <a:lstStyle>
            <a:lvl1pPr marR="0" lvl="0"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75" name="Shape 75"/>
          <p:cNvSpPr txBox="1">
            <a:spLocks noGrp="1"/>
          </p:cNvSpPr>
          <p:nvPr>
            <p:ph type="body" idx="1"/>
          </p:nvPr>
        </p:nvSpPr>
        <p:spPr>
          <a:xfrm>
            <a:off x="381000" y="1059656"/>
            <a:ext cx="11430000" cy="4295100"/>
          </a:xfrm>
          <a:prstGeom prst="rect">
            <a:avLst/>
          </a:prstGeom>
          <a:noFill/>
          <a:ln>
            <a:noFill/>
          </a:ln>
        </p:spPr>
        <p:txBody>
          <a:bodyPr spcFirstLastPara="1" wrap="square" lIns="78575" tIns="78575" rIns="78575" bIns="78575" anchor="t" anchorCtr="0"/>
          <a:lstStyle>
            <a:lvl1pPr marL="457200" marR="0" lvl="0"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222222"/>
                </a:solidFill>
                <a:latin typeface="Avenir"/>
                <a:ea typeface="Avenir"/>
                <a:cs typeface="Avenir"/>
                <a:sym typeface="Avenir"/>
              </a:defRPr>
            </a:lvl1pPr>
            <a:lvl2pPr marL="914400" marR="0" lvl="1"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222222"/>
                </a:solidFill>
                <a:latin typeface="Avenir"/>
                <a:ea typeface="Avenir"/>
                <a:cs typeface="Avenir"/>
                <a:sym typeface="Avenir"/>
              </a:defRPr>
            </a:lvl2pPr>
            <a:lvl3pPr marL="1371600" marR="0" lvl="2"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222222"/>
                </a:solidFill>
                <a:latin typeface="Avenir"/>
                <a:ea typeface="Avenir"/>
                <a:cs typeface="Avenir"/>
                <a:sym typeface="Avenir"/>
              </a:defRPr>
            </a:lvl3pPr>
            <a:lvl4pPr marL="1828800" marR="0" lvl="3"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222222"/>
                </a:solidFill>
                <a:latin typeface="Avenir"/>
                <a:ea typeface="Avenir"/>
                <a:cs typeface="Avenir"/>
                <a:sym typeface="Avenir"/>
              </a:defRPr>
            </a:lvl4pPr>
            <a:lvl5pPr marL="2286000" marR="0" lvl="4"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222222"/>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76" name="Shape 76"/>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Blank Alt">
  <p:cSld name="Blank Alt">
    <p:spTree>
      <p:nvGrpSpPr>
        <p:cNvPr id="1" name="Shape 77"/>
        <p:cNvGrpSpPr/>
        <p:nvPr/>
      </p:nvGrpSpPr>
      <p:grpSpPr>
        <a:xfrm>
          <a:off x="0" y="0"/>
          <a:ext cx="0" cy="0"/>
          <a:chOff x="0" y="0"/>
          <a:chExt cx="0" cy="0"/>
        </a:xfrm>
      </p:grpSpPr>
      <p:sp>
        <p:nvSpPr>
          <p:cNvPr id="78" name="Shape 78"/>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Photo - Horizontal">
  <p:cSld name="Photo - Horizontal">
    <p:bg>
      <p:bgPr>
        <a:solidFill>
          <a:srgbClr val="222222"/>
        </a:solidFill>
        <a:effectLst/>
      </p:bgPr>
    </p:bg>
    <p:spTree>
      <p:nvGrpSpPr>
        <p:cNvPr id="1" name="Shape 79"/>
        <p:cNvGrpSpPr/>
        <p:nvPr/>
      </p:nvGrpSpPr>
      <p:grpSpPr>
        <a:xfrm>
          <a:off x="0" y="0"/>
          <a:ext cx="0" cy="0"/>
          <a:chOff x="0" y="0"/>
          <a:chExt cx="0" cy="0"/>
        </a:xfrm>
      </p:grpSpPr>
      <p:sp>
        <p:nvSpPr>
          <p:cNvPr id="80" name="Shape 80"/>
          <p:cNvSpPr>
            <a:spLocks noGrp="1"/>
          </p:cNvSpPr>
          <p:nvPr>
            <p:ph type="pic" idx="2"/>
          </p:nvPr>
        </p:nvSpPr>
        <p:spPr>
          <a:xfrm>
            <a:off x="0" y="0"/>
            <a:ext cx="12192000" cy="68580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cxnSp>
        <p:nvCxnSpPr>
          <p:cNvPr id="81" name="Shape 81"/>
          <p:cNvCxnSpPr/>
          <p:nvPr/>
        </p:nvCxnSpPr>
        <p:spPr>
          <a:xfrm rot="10800000" flipH="1">
            <a:off x="381000" y="4317701"/>
            <a:ext cx="11430000" cy="300"/>
          </a:xfrm>
          <a:prstGeom prst="straightConnector1">
            <a:avLst/>
          </a:prstGeom>
          <a:noFill/>
          <a:ln w="38100" cap="flat" cmpd="sng">
            <a:solidFill>
              <a:srgbClr val="A6AAA9"/>
            </a:solidFill>
            <a:prstDash val="solid"/>
            <a:round/>
            <a:headEnd type="none" w="sm" len="sm"/>
            <a:tailEnd type="none" w="sm" len="sm"/>
          </a:ln>
        </p:spPr>
      </p:cxnSp>
      <p:sp>
        <p:nvSpPr>
          <p:cNvPr id="82" name="Shape 82"/>
          <p:cNvSpPr txBox="1">
            <a:spLocks noGrp="1"/>
          </p:cNvSpPr>
          <p:nvPr>
            <p:ph type="title"/>
          </p:nvPr>
        </p:nvSpPr>
        <p:spPr>
          <a:xfrm>
            <a:off x="381000" y="4518422"/>
            <a:ext cx="11430000" cy="1902000"/>
          </a:xfrm>
          <a:prstGeom prst="rect">
            <a:avLst/>
          </a:prstGeom>
          <a:noFill/>
          <a:ln>
            <a:noFill/>
          </a:ln>
        </p:spPr>
        <p:txBody>
          <a:bodyPr spcFirstLastPara="1" wrap="square" lIns="78575" tIns="78575" rIns="78575" bIns="78575" anchor="t" anchorCtr="0"/>
          <a:lstStyle>
            <a:lvl1pPr marR="0" lvl="0" algn="l" rtl="0">
              <a:lnSpc>
                <a:spcPct val="80000"/>
              </a:lnSpc>
              <a:spcBef>
                <a:spcPts val="0"/>
              </a:spcBef>
              <a:spcAft>
                <a:spcPts val="0"/>
              </a:spcAft>
              <a:buClr>
                <a:srgbClr val="E7253A"/>
              </a:buClr>
              <a:buSzPts val="14600"/>
              <a:buFont typeface="Arial"/>
              <a:buNone/>
              <a:defRPr sz="146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83" name="Shape 83"/>
          <p:cNvSpPr txBox="1">
            <a:spLocks noGrp="1"/>
          </p:cNvSpPr>
          <p:nvPr>
            <p:ph type="body" idx="3"/>
          </p:nvPr>
        </p:nvSpPr>
        <p:spPr>
          <a:xfrm>
            <a:off x="381000" y="3000375"/>
            <a:ext cx="11430000" cy="1267800"/>
          </a:xfrm>
          <a:prstGeom prst="rect">
            <a:avLst/>
          </a:prstGeom>
          <a:noFill/>
          <a:ln>
            <a:noFill/>
          </a:ln>
        </p:spPr>
        <p:txBody>
          <a:bodyPr spcFirstLastPara="1" wrap="square" lIns="78575" tIns="78575" rIns="78575" bIns="78575" anchor="b" anchorCtr="0"/>
          <a:lstStyle>
            <a:lvl1pPr marL="457200" marR="0" lvl="0"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1pPr>
            <a:lvl2pPr marL="914400" marR="0" lvl="1"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2pPr>
            <a:lvl3pPr marL="1371600" marR="0" lvl="2"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3pPr>
            <a:lvl4pPr marL="1828800" marR="0" lvl="3"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4pPr>
            <a:lvl5pPr marL="2286000" marR="0" lvl="4"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84" name="Shape 84"/>
          <p:cNvSpPr txBox="1">
            <a:spLocks noGrp="1"/>
          </p:cNvSpPr>
          <p:nvPr>
            <p:ph type="sldNum" idx="12"/>
          </p:nvPr>
        </p:nvSpPr>
        <p:spPr>
          <a:xfrm>
            <a:off x="11432287"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amp; Subtitle Alt">
  <p:cSld name="Title &amp; Subtitle Alt">
    <p:spTree>
      <p:nvGrpSpPr>
        <p:cNvPr id="1" name="Shape 85"/>
        <p:cNvGrpSpPr/>
        <p:nvPr/>
      </p:nvGrpSpPr>
      <p:grpSpPr>
        <a:xfrm>
          <a:off x="0" y="0"/>
          <a:ext cx="0" cy="0"/>
          <a:chOff x="0" y="0"/>
          <a:chExt cx="0" cy="0"/>
        </a:xfrm>
      </p:grpSpPr>
      <p:cxnSp>
        <p:nvCxnSpPr>
          <p:cNvPr id="86" name="Shape 86"/>
          <p:cNvCxnSpPr/>
          <p:nvPr/>
        </p:nvCxnSpPr>
        <p:spPr>
          <a:xfrm rot="10800000" flipH="1">
            <a:off x="381000" y="4317701"/>
            <a:ext cx="11430000" cy="300"/>
          </a:xfrm>
          <a:prstGeom prst="straightConnector1">
            <a:avLst/>
          </a:prstGeom>
          <a:noFill/>
          <a:ln w="38100" cap="flat" cmpd="sng">
            <a:solidFill>
              <a:srgbClr val="222222"/>
            </a:solidFill>
            <a:prstDash val="solid"/>
            <a:miter lim="400000"/>
            <a:headEnd type="none" w="sm" len="sm"/>
            <a:tailEnd type="none" w="sm" len="sm"/>
          </a:ln>
        </p:spPr>
      </p:cxnSp>
      <p:sp>
        <p:nvSpPr>
          <p:cNvPr id="87" name="Shape 87"/>
          <p:cNvSpPr txBox="1">
            <a:spLocks noGrp="1"/>
          </p:cNvSpPr>
          <p:nvPr>
            <p:ph type="title"/>
          </p:nvPr>
        </p:nvSpPr>
        <p:spPr>
          <a:xfrm>
            <a:off x="381000" y="4518422"/>
            <a:ext cx="11430000" cy="1902000"/>
          </a:xfrm>
          <a:prstGeom prst="rect">
            <a:avLst/>
          </a:prstGeom>
          <a:noFill/>
          <a:ln>
            <a:noFill/>
          </a:ln>
        </p:spPr>
        <p:txBody>
          <a:bodyPr spcFirstLastPara="1" wrap="square" lIns="78575" tIns="78575" rIns="78575" bIns="78575" anchor="t" anchorCtr="0"/>
          <a:lstStyle>
            <a:lvl1pPr marR="0" lvl="0" algn="l" rtl="0">
              <a:lnSpc>
                <a:spcPct val="80000"/>
              </a:lnSpc>
              <a:spcBef>
                <a:spcPts val="0"/>
              </a:spcBef>
              <a:spcAft>
                <a:spcPts val="0"/>
              </a:spcAft>
              <a:buClr>
                <a:srgbClr val="E7253A"/>
              </a:buClr>
              <a:buSzPts val="14600"/>
              <a:buFont typeface="Arial"/>
              <a:buNone/>
              <a:defRPr sz="146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88" name="Shape 88"/>
          <p:cNvSpPr txBox="1">
            <a:spLocks noGrp="1"/>
          </p:cNvSpPr>
          <p:nvPr>
            <p:ph type="body" idx="1"/>
          </p:nvPr>
        </p:nvSpPr>
        <p:spPr>
          <a:xfrm>
            <a:off x="381000" y="3000375"/>
            <a:ext cx="11430000" cy="1267800"/>
          </a:xfrm>
          <a:prstGeom prst="rect">
            <a:avLst/>
          </a:prstGeom>
          <a:noFill/>
          <a:ln>
            <a:noFill/>
          </a:ln>
        </p:spPr>
        <p:txBody>
          <a:bodyPr spcFirstLastPara="1" wrap="square" lIns="78575" tIns="78575" rIns="78575" bIns="78575" anchor="b" anchorCtr="0"/>
          <a:lstStyle>
            <a:lvl1pPr marL="457200" marR="0" lvl="0" indent="-228600" algn="l" rtl="0">
              <a:lnSpc>
                <a:spcPct val="80000"/>
              </a:lnSpc>
              <a:spcBef>
                <a:spcPts val="2000"/>
              </a:spcBef>
              <a:spcAft>
                <a:spcPts val="0"/>
              </a:spcAft>
              <a:buClr>
                <a:srgbClr val="222222"/>
              </a:buClr>
              <a:buSzPts val="4600"/>
              <a:buFont typeface="Avenir"/>
              <a:buNone/>
              <a:defRPr sz="4600" b="0" i="0" u="none" strike="noStrike" cap="none">
                <a:solidFill>
                  <a:srgbClr val="222222"/>
                </a:solidFill>
                <a:latin typeface="Arial"/>
                <a:ea typeface="Arial"/>
                <a:cs typeface="Arial"/>
                <a:sym typeface="Arial"/>
              </a:defRPr>
            </a:lvl1pPr>
            <a:lvl2pPr marL="914400" marR="0" lvl="1" indent="-228600" algn="l" rtl="0">
              <a:lnSpc>
                <a:spcPct val="80000"/>
              </a:lnSpc>
              <a:spcBef>
                <a:spcPts val="2000"/>
              </a:spcBef>
              <a:spcAft>
                <a:spcPts val="0"/>
              </a:spcAft>
              <a:buClr>
                <a:srgbClr val="222222"/>
              </a:buClr>
              <a:buSzPts val="4600"/>
              <a:buFont typeface="Avenir"/>
              <a:buNone/>
              <a:defRPr sz="4600" b="0" i="0" u="none" strike="noStrike" cap="none">
                <a:solidFill>
                  <a:srgbClr val="222222"/>
                </a:solidFill>
                <a:latin typeface="Arial"/>
                <a:ea typeface="Arial"/>
                <a:cs typeface="Arial"/>
                <a:sym typeface="Arial"/>
              </a:defRPr>
            </a:lvl2pPr>
            <a:lvl3pPr marL="1371600" marR="0" lvl="2" indent="-228600" algn="l" rtl="0">
              <a:lnSpc>
                <a:spcPct val="80000"/>
              </a:lnSpc>
              <a:spcBef>
                <a:spcPts val="2000"/>
              </a:spcBef>
              <a:spcAft>
                <a:spcPts val="0"/>
              </a:spcAft>
              <a:buClr>
                <a:srgbClr val="222222"/>
              </a:buClr>
              <a:buSzPts val="4600"/>
              <a:buFont typeface="Avenir"/>
              <a:buNone/>
              <a:defRPr sz="4600" b="0" i="0" u="none" strike="noStrike" cap="none">
                <a:solidFill>
                  <a:srgbClr val="222222"/>
                </a:solidFill>
                <a:latin typeface="Arial"/>
                <a:ea typeface="Arial"/>
                <a:cs typeface="Arial"/>
                <a:sym typeface="Arial"/>
              </a:defRPr>
            </a:lvl3pPr>
            <a:lvl4pPr marL="1828800" marR="0" lvl="3" indent="-228600" algn="l" rtl="0">
              <a:lnSpc>
                <a:spcPct val="80000"/>
              </a:lnSpc>
              <a:spcBef>
                <a:spcPts val="2000"/>
              </a:spcBef>
              <a:spcAft>
                <a:spcPts val="0"/>
              </a:spcAft>
              <a:buClr>
                <a:srgbClr val="222222"/>
              </a:buClr>
              <a:buSzPts val="4600"/>
              <a:buFont typeface="Avenir"/>
              <a:buNone/>
              <a:defRPr sz="4600" b="0" i="0" u="none" strike="noStrike" cap="none">
                <a:solidFill>
                  <a:srgbClr val="222222"/>
                </a:solidFill>
                <a:latin typeface="Arial"/>
                <a:ea typeface="Arial"/>
                <a:cs typeface="Arial"/>
                <a:sym typeface="Arial"/>
              </a:defRPr>
            </a:lvl4pPr>
            <a:lvl5pPr marL="2286000" marR="0" lvl="4" indent="-228600" algn="l" rtl="0">
              <a:lnSpc>
                <a:spcPct val="80000"/>
              </a:lnSpc>
              <a:spcBef>
                <a:spcPts val="2000"/>
              </a:spcBef>
              <a:spcAft>
                <a:spcPts val="0"/>
              </a:spcAft>
              <a:buClr>
                <a:srgbClr val="222222"/>
              </a:buClr>
              <a:buSzPts val="4600"/>
              <a:buFont typeface="Avenir"/>
              <a:buNone/>
              <a:defRPr sz="4600" b="0" i="0" u="none" strike="noStrike" cap="none">
                <a:solidFill>
                  <a:srgbClr val="222222"/>
                </a:solidFill>
                <a:latin typeface="Arial"/>
                <a:ea typeface="Arial"/>
                <a:cs typeface="Arial"/>
                <a:sym typeface="Arial"/>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89" name="Shape 89"/>
          <p:cNvSpPr txBox="1">
            <a:spLocks noGrp="1"/>
          </p:cNvSpPr>
          <p:nvPr>
            <p:ph type="sldNum" idx="12"/>
          </p:nvPr>
        </p:nvSpPr>
        <p:spPr>
          <a:xfrm>
            <a:off x="11401743" y="294680"/>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 Center">
  <p:cSld name="Title - Center">
    <p:bg>
      <p:bgPr>
        <a:solidFill>
          <a:srgbClr val="222222"/>
        </a:solidFill>
        <a:effectLst/>
      </p:bgPr>
    </p:bg>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81000" y="2839641"/>
            <a:ext cx="11430000" cy="3179100"/>
          </a:xfrm>
          <a:prstGeom prst="rect">
            <a:avLst/>
          </a:prstGeom>
          <a:noFill/>
          <a:ln>
            <a:noFill/>
          </a:ln>
        </p:spPr>
        <p:txBody>
          <a:bodyPr spcFirstLastPara="1" wrap="square" lIns="78575" tIns="78575" rIns="78575" bIns="78575" anchor="t" anchorCtr="0"/>
          <a:lstStyle>
            <a:lvl1pPr marR="0" lvl="0" algn="l" rtl="0">
              <a:lnSpc>
                <a:spcPct val="80000"/>
              </a:lnSpc>
              <a:spcBef>
                <a:spcPts val="0"/>
              </a:spcBef>
              <a:spcAft>
                <a:spcPts val="0"/>
              </a:spcAft>
              <a:buClr>
                <a:srgbClr val="E7253A"/>
              </a:buClr>
              <a:buSzPts val="14600"/>
              <a:buFont typeface="Arial"/>
              <a:buNone/>
              <a:defRPr sz="146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92" name="Shape 92"/>
          <p:cNvSpPr txBox="1">
            <a:spLocks noGrp="1"/>
          </p:cNvSpPr>
          <p:nvPr>
            <p:ph type="sldNum" idx="12"/>
          </p:nvPr>
        </p:nvSpPr>
        <p:spPr>
          <a:xfrm>
            <a:off x="11432287"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Shape 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hoto - Vertical">
  <p:cSld name="Photo - Vertical">
    <p:bg>
      <p:bgPr>
        <a:solidFill>
          <a:srgbClr val="222222"/>
        </a:solidFill>
        <a:effectLst/>
      </p:bgPr>
    </p:bg>
    <p:spTree>
      <p:nvGrpSpPr>
        <p:cNvPr id="1" name="Shape 93"/>
        <p:cNvGrpSpPr/>
        <p:nvPr/>
      </p:nvGrpSpPr>
      <p:grpSpPr>
        <a:xfrm>
          <a:off x="0" y="0"/>
          <a:ext cx="0" cy="0"/>
          <a:chOff x="0" y="0"/>
          <a:chExt cx="0" cy="0"/>
        </a:xfrm>
      </p:grpSpPr>
      <p:cxnSp>
        <p:nvCxnSpPr>
          <p:cNvPr id="94" name="Shape 94"/>
          <p:cNvCxnSpPr/>
          <p:nvPr/>
        </p:nvCxnSpPr>
        <p:spPr>
          <a:xfrm>
            <a:off x="5524500" y="4318001"/>
            <a:ext cx="6286500" cy="0"/>
          </a:xfrm>
          <a:prstGeom prst="straightConnector1">
            <a:avLst/>
          </a:prstGeom>
          <a:noFill/>
          <a:ln w="38100" cap="flat" cmpd="sng">
            <a:solidFill>
              <a:srgbClr val="A6AAA9"/>
            </a:solidFill>
            <a:prstDash val="solid"/>
            <a:miter lim="400000"/>
            <a:headEnd type="none" w="sm" len="sm"/>
            <a:tailEnd type="none" w="sm" len="sm"/>
          </a:ln>
        </p:spPr>
      </p:cxnSp>
      <p:sp>
        <p:nvSpPr>
          <p:cNvPr id="95" name="Shape 95"/>
          <p:cNvSpPr>
            <a:spLocks noGrp="1"/>
          </p:cNvSpPr>
          <p:nvPr>
            <p:ph type="pic" idx="2"/>
          </p:nvPr>
        </p:nvSpPr>
        <p:spPr>
          <a:xfrm>
            <a:off x="0" y="0"/>
            <a:ext cx="5143500" cy="68580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96" name="Shape 96"/>
          <p:cNvSpPr txBox="1">
            <a:spLocks noGrp="1"/>
          </p:cNvSpPr>
          <p:nvPr>
            <p:ph type="title"/>
          </p:nvPr>
        </p:nvSpPr>
        <p:spPr>
          <a:xfrm>
            <a:off x="5524500" y="4518422"/>
            <a:ext cx="6286500" cy="1902000"/>
          </a:xfrm>
          <a:prstGeom prst="rect">
            <a:avLst/>
          </a:prstGeom>
          <a:noFill/>
          <a:ln>
            <a:noFill/>
          </a:ln>
        </p:spPr>
        <p:txBody>
          <a:bodyPr spcFirstLastPara="1" wrap="square" lIns="78575" tIns="78575" rIns="78575" bIns="78575" anchor="t" anchorCtr="0"/>
          <a:lstStyle>
            <a:lvl1pPr marR="0" lvl="0" algn="l" rtl="0">
              <a:lnSpc>
                <a:spcPct val="80000"/>
              </a:lnSpc>
              <a:spcBef>
                <a:spcPts val="0"/>
              </a:spcBef>
              <a:spcAft>
                <a:spcPts val="0"/>
              </a:spcAft>
              <a:buClr>
                <a:srgbClr val="E7253A"/>
              </a:buClr>
              <a:buSzPts val="14600"/>
              <a:buFont typeface="Arial"/>
              <a:buNone/>
              <a:defRPr sz="146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97" name="Shape 97"/>
          <p:cNvSpPr txBox="1">
            <a:spLocks noGrp="1"/>
          </p:cNvSpPr>
          <p:nvPr>
            <p:ph type="body" idx="1"/>
          </p:nvPr>
        </p:nvSpPr>
        <p:spPr>
          <a:xfrm>
            <a:off x="5524500" y="3000375"/>
            <a:ext cx="6286500" cy="1267800"/>
          </a:xfrm>
          <a:prstGeom prst="rect">
            <a:avLst/>
          </a:prstGeom>
          <a:noFill/>
          <a:ln>
            <a:noFill/>
          </a:ln>
        </p:spPr>
        <p:txBody>
          <a:bodyPr spcFirstLastPara="1" wrap="square" lIns="78575" tIns="78575" rIns="78575" bIns="78575" anchor="b" anchorCtr="0"/>
          <a:lstStyle>
            <a:lvl1pPr marL="457200" marR="0" lvl="0"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1pPr>
            <a:lvl2pPr marL="914400" marR="0" lvl="1"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2pPr>
            <a:lvl3pPr marL="1371600" marR="0" lvl="2"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3pPr>
            <a:lvl4pPr marL="1828800" marR="0" lvl="3"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4pPr>
            <a:lvl5pPr marL="2286000" marR="0" lvl="4" indent="-228600" algn="l" rtl="0">
              <a:lnSpc>
                <a:spcPct val="80000"/>
              </a:lnSpc>
              <a:spcBef>
                <a:spcPts val="2000"/>
              </a:spcBef>
              <a:spcAft>
                <a:spcPts val="0"/>
              </a:spcAft>
              <a:buClr>
                <a:srgbClr val="A6AAA9"/>
              </a:buClr>
              <a:buSzPts val="4600"/>
              <a:buFont typeface="Avenir"/>
              <a:buNone/>
              <a:defRPr sz="4600" b="0" i="0" u="none" strike="noStrike" cap="none">
                <a:solidFill>
                  <a:srgbClr val="A6AAA9"/>
                </a:solidFill>
                <a:latin typeface="Arial"/>
                <a:ea typeface="Arial"/>
                <a:cs typeface="Arial"/>
                <a:sym typeface="Arial"/>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98" name="Shape 98"/>
          <p:cNvSpPr txBox="1">
            <a:spLocks noGrp="1"/>
          </p:cNvSpPr>
          <p:nvPr>
            <p:ph type="sldNum" idx="12"/>
          </p:nvPr>
        </p:nvSpPr>
        <p:spPr>
          <a:xfrm>
            <a:off x="11432287"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81000" y="473273"/>
            <a:ext cx="11430000" cy="509100"/>
          </a:xfrm>
          <a:prstGeom prst="rect">
            <a:avLst/>
          </a:prstGeom>
          <a:noFill/>
          <a:ln>
            <a:noFill/>
          </a:ln>
        </p:spPr>
        <p:txBody>
          <a:bodyPr spcFirstLastPara="1" wrap="square" lIns="78575" tIns="78575" rIns="78575" bIns="78575" anchor="t" anchorCtr="0"/>
          <a:lstStyle>
            <a:lvl1pPr marR="0" lvl="0"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101" name="Shape 101"/>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mp; Bullets">
  <p:cSld name="Title &amp; Bullets">
    <p:bg>
      <p:bgPr>
        <a:solidFill>
          <a:srgbClr val="222222"/>
        </a:solidFill>
        <a:effectLst/>
      </p:bgPr>
    </p:bg>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81000" y="473273"/>
            <a:ext cx="11430000" cy="509100"/>
          </a:xfrm>
          <a:prstGeom prst="rect">
            <a:avLst/>
          </a:prstGeom>
          <a:noFill/>
          <a:ln>
            <a:noFill/>
          </a:ln>
        </p:spPr>
        <p:txBody>
          <a:bodyPr spcFirstLastPara="1" wrap="square" lIns="78575" tIns="78575" rIns="78575" bIns="78575" anchor="t" anchorCtr="0"/>
          <a:lstStyle>
            <a:lvl1pPr marR="0" lvl="0"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104" name="Shape 104"/>
          <p:cNvSpPr txBox="1">
            <a:spLocks noGrp="1"/>
          </p:cNvSpPr>
          <p:nvPr>
            <p:ph type="body" idx="1"/>
          </p:nvPr>
        </p:nvSpPr>
        <p:spPr>
          <a:xfrm>
            <a:off x="381000" y="1107281"/>
            <a:ext cx="11430000" cy="4295100"/>
          </a:xfrm>
          <a:prstGeom prst="rect">
            <a:avLst/>
          </a:prstGeom>
          <a:noFill/>
          <a:ln>
            <a:noFill/>
          </a:ln>
        </p:spPr>
        <p:txBody>
          <a:bodyPr spcFirstLastPara="1" wrap="square" lIns="78575" tIns="78575" rIns="78575" bIns="78575" anchor="t" anchorCtr="0"/>
          <a:lstStyle>
            <a:lvl1pPr marL="457200" marR="0" lvl="0"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1pPr>
            <a:lvl2pPr marL="914400" marR="0" lvl="1"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05" name="Shape 105"/>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Bullets &amp; Photo">
  <p:cSld name="Title, Bullets &amp; Photo">
    <p:bg>
      <p:bgPr>
        <a:solidFill>
          <a:srgbClr val="222222"/>
        </a:solidFill>
        <a:effectLst/>
      </p:bgPr>
    </p:bg>
    <p:spTree>
      <p:nvGrpSpPr>
        <p:cNvPr id="1" name="Shape 106"/>
        <p:cNvGrpSpPr/>
        <p:nvPr/>
      </p:nvGrpSpPr>
      <p:grpSpPr>
        <a:xfrm>
          <a:off x="0" y="0"/>
          <a:ext cx="0" cy="0"/>
          <a:chOff x="0" y="0"/>
          <a:chExt cx="0" cy="0"/>
        </a:xfrm>
      </p:grpSpPr>
      <p:sp>
        <p:nvSpPr>
          <p:cNvPr id="107" name="Shape 107"/>
          <p:cNvSpPr>
            <a:spLocks noGrp="1"/>
          </p:cNvSpPr>
          <p:nvPr>
            <p:ph type="pic" idx="2"/>
          </p:nvPr>
        </p:nvSpPr>
        <p:spPr>
          <a:xfrm>
            <a:off x="6667500" y="1080492"/>
            <a:ext cx="5143500" cy="54828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08" name="Shape 108"/>
          <p:cNvSpPr txBox="1">
            <a:spLocks noGrp="1"/>
          </p:cNvSpPr>
          <p:nvPr>
            <p:ph type="title"/>
          </p:nvPr>
        </p:nvSpPr>
        <p:spPr>
          <a:xfrm>
            <a:off x="381000" y="520898"/>
            <a:ext cx="5905500" cy="509100"/>
          </a:xfrm>
          <a:prstGeom prst="rect">
            <a:avLst/>
          </a:prstGeom>
          <a:noFill/>
          <a:ln>
            <a:noFill/>
          </a:ln>
        </p:spPr>
        <p:txBody>
          <a:bodyPr spcFirstLastPara="1" wrap="square" lIns="78575" tIns="78575" rIns="78575" bIns="78575" anchor="t" anchorCtr="0"/>
          <a:lstStyle>
            <a:lvl1pPr marR="0" lvl="0"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109" name="Shape 109"/>
          <p:cNvSpPr txBox="1">
            <a:spLocks noGrp="1"/>
          </p:cNvSpPr>
          <p:nvPr>
            <p:ph type="body" idx="1"/>
          </p:nvPr>
        </p:nvSpPr>
        <p:spPr>
          <a:xfrm>
            <a:off x="381000" y="1154906"/>
            <a:ext cx="5905500" cy="4295100"/>
          </a:xfrm>
          <a:prstGeom prst="rect">
            <a:avLst/>
          </a:prstGeom>
          <a:noFill/>
          <a:ln>
            <a:noFill/>
          </a:ln>
        </p:spPr>
        <p:txBody>
          <a:bodyPr spcFirstLastPara="1" wrap="square" lIns="78575" tIns="78575" rIns="78575" bIns="78575" anchor="t" anchorCtr="0"/>
          <a:lstStyle>
            <a:lvl1pPr marL="457200" marR="0" lvl="0" indent="-387350" algn="l" rtl="0">
              <a:lnSpc>
                <a:spcPct val="100000"/>
              </a:lnSpc>
              <a:spcBef>
                <a:spcPts val="2400"/>
              </a:spcBef>
              <a:spcAft>
                <a:spcPts val="0"/>
              </a:spcAft>
              <a:buClr>
                <a:schemeClr val="accent1"/>
              </a:buClr>
              <a:buSzPts val="2500"/>
              <a:buFont typeface="Avenir"/>
              <a:buChar char="▸"/>
              <a:defRPr sz="2400" b="0" i="0" u="none" strike="noStrike" cap="none">
                <a:solidFill>
                  <a:srgbClr val="838787"/>
                </a:solidFill>
                <a:latin typeface="Avenir"/>
                <a:ea typeface="Avenir"/>
                <a:cs typeface="Avenir"/>
                <a:sym typeface="Avenir"/>
              </a:defRPr>
            </a:lvl1pPr>
            <a:lvl2pPr marL="914400" marR="0" lvl="1" indent="-387350" algn="l" rtl="0">
              <a:lnSpc>
                <a:spcPct val="100000"/>
              </a:lnSpc>
              <a:spcBef>
                <a:spcPts val="2400"/>
              </a:spcBef>
              <a:spcAft>
                <a:spcPts val="0"/>
              </a:spcAft>
              <a:buClr>
                <a:schemeClr val="accent1"/>
              </a:buClr>
              <a:buSzPts val="2500"/>
              <a:buFont typeface="Avenir"/>
              <a:buChar char="▸"/>
              <a:defRPr sz="2400" b="0" i="0" u="none" strike="noStrike" cap="none">
                <a:solidFill>
                  <a:srgbClr val="838787"/>
                </a:solidFill>
                <a:latin typeface="Avenir"/>
                <a:ea typeface="Avenir"/>
                <a:cs typeface="Avenir"/>
                <a:sym typeface="Avenir"/>
              </a:defRPr>
            </a:lvl2pPr>
            <a:lvl3pPr marL="1371600" marR="0" lvl="2" indent="-387350" algn="l" rtl="0">
              <a:lnSpc>
                <a:spcPct val="100000"/>
              </a:lnSpc>
              <a:spcBef>
                <a:spcPts val="2400"/>
              </a:spcBef>
              <a:spcAft>
                <a:spcPts val="0"/>
              </a:spcAft>
              <a:buClr>
                <a:schemeClr val="accent1"/>
              </a:buClr>
              <a:buSzPts val="2500"/>
              <a:buFont typeface="Avenir"/>
              <a:buChar char="▸"/>
              <a:defRPr sz="2400" b="0" i="0" u="none" strike="noStrike" cap="none">
                <a:solidFill>
                  <a:srgbClr val="838787"/>
                </a:solidFill>
                <a:latin typeface="Avenir"/>
                <a:ea typeface="Avenir"/>
                <a:cs typeface="Avenir"/>
                <a:sym typeface="Avenir"/>
              </a:defRPr>
            </a:lvl3pPr>
            <a:lvl4pPr marL="1828800" marR="0" lvl="3" indent="-387350" algn="l" rtl="0">
              <a:lnSpc>
                <a:spcPct val="100000"/>
              </a:lnSpc>
              <a:spcBef>
                <a:spcPts val="2400"/>
              </a:spcBef>
              <a:spcAft>
                <a:spcPts val="0"/>
              </a:spcAft>
              <a:buClr>
                <a:schemeClr val="accent1"/>
              </a:buClr>
              <a:buSzPts val="2500"/>
              <a:buFont typeface="Avenir"/>
              <a:buChar char="▸"/>
              <a:defRPr sz="2400" b="0" i="0" u="none" strike="noStrike" cap="none">
                <a:solidFill>
                  <a:srgbClr val="838787"/>
                </a:solidFill>
                <a:latin typeface="Avenir"/>
                <a:ea typeface="Avenir"/>
                <a:cs typeface="Avenir"/>
                <a:sym typeface="Avenir"/>
              </a:defRPr>
            </a:lvl4pPr>
            <a:lvl5pPr marL="2286000" marR="0" lvl="4" indent="-387350" algn="l" rtl="0">
              <a:lnSpc>
                <a:spcPct val="100000"/>
              </a:lnSpc>
              <a:spcBef>
                <a:spcPts val="2400"/>
              </a:spcBef>
              <a:spcAft>
                <a:spcPts val="0"/>
              </a:spcAft>
              <a:buClr>
                <a:schemeClr val="accent1"/>
              </a:buClr>
              <a:buSzPts val="2500"/>
              <a:buFont typeface="Avenir"/>
              <a:buChar char="▸"/>
              <a:defRPr sz="24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10" name="Shape 110"/>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ullets">
  <p:cSld name="Bullets">
    <p:bg>
      <p:bgPr>
        <a:solidFill>
          <a:srgbClr val="222222"/>
        </a:solidFill>
        <a:effectLst/>
      </p:bgPr>
    </p:bg>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381000" y="1071563"/>
            <a:ext cx="11430000" cy="4295100"/>
          </a:xfrm>
          <a:prstGeom prst="rect">
            <a:avLst/>
          </a:prstGeom>
          <a:noFill/>
          <a:ln>
            <a:noFill/>
          </a:ln>
        </p:spPr>
        <p:txBody>
          <a:bodyPr spcFirstLastPara="1" wrap="square" lIns="78575" tIns="78575" rIns="78575" bIns="78575" anchor="t" anchorCtr="0"/>
          <a:lstStyle>
            <a:lvl1pPr marL="457200" marR="0" lvl="0"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1pPr>
            <a:lvl2pPr marL="914400" marR="0" lvl="1"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chemeClr val="accent1"/>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13" name="Shape 113"/>
          <p:cNvSpPr txBox="1"/>
          <p:nvPr/>
        </p:nvSpPr>
        <p:spPr>
          <a:xfrm>
            <a:off x="381000" y="520898"/>
            <a:ext cx="59055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4100" b="0" i="0" u="none" strike="noStrike" cap="none">
                <a:solidFill>
                  <a:srgbClr val="E7253A"/>
                </a:solidFill>
                <a:latin typeface="Arial"/>
                <a:ea typeface="Arial"/>
                <a:cs typeface="Arial"/>
                <a:sym typeface="Arial"/>
              </a:rPr>
              <a:t>TITLE TEXT</a:t>
            </a:r>
            <a:endParaRPr sz="1200"/>
          </a:p>
        </p:txBody>
      </p:sp>
      <p:sp>
        <p:nvSpPr>
          <p:cNvPr id="114" name="Shape 114"/>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Photo - 3 Up">
  <p:cSld name="Photo - 3 Up">
    <p:bg>
      <p:bgPr>
        <a:solidFill>
          <a:srgbClr val="222222"/>
        </a:solidFill>
        <a:effectLst/>
      </p:bgPr>
    </p:bg>
    <p:spTree>
      <p:nvGrpSpPr>
        <p:cNvPr id="1" name="Shape 115"/>
        <p:cNvGrpSpPr/>
        <p:nvPr/>
      </p:nvGrpSpPr>
      <p:grpSpPr>
        <a:xfrm>
          <a:off x="0" y="0"/>
          <a:ext cx="0" cy="0"/>
          <a:chOff x="0" y="0"/>
          <a:chExt cx="0" cy="0"/>
        </a:xfrm>
      </p:grpSpPr>
      <p:sp>
        <p:nvSpPr>
          <p:cNvPr id="116" name="Shape 116"/>
          <p:cNvSpPr>
            <a:spLocks noGrp="1"/>
          </p:cNvSpPr>
          <p:nvPr>
            <p:ph type="pic" idx="2"/>
          </p:nvPr>
        </p:nvSpPr>
        <p:spPr>
          <a:xfrm>
            <a:off x="6096707" y="0"/>
            <a:ext cx="6096000" cy="34200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17" name="Shape 117"/>
          <p:cNvSpPr>
            <a:spLocks noGrp="1"/>
          </p:cNvSpPr>
          <p:nvPr>
            <p:ph type="pic" idx="3"/>
          </p:nvPr>
        </p:nvSpPr>
        <p:spPr>
          <a:xfrm>
            <a:off x="6096000" y="3446859"/>
            <a:ext cx="6096000" cy="34200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18" name="Shape 118"/>
          <p:cNvSpPr>
            <a:spLocks noGrp="1"/>
          </p:cNvSpPr>
          <p:nvPr>
            <p:ph type="pic" idx="4"/>
          </p:nvPr>
        </p:nvSpPr>
        <p:spPr>
          <a:xfrm>
            <a:off x="0" y="0"/>
            <a:ext cx="6064200" cy="68580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19" name="Shape 119"/>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rgbClr val="222222"/>
        </a:solidFill>
        <a:effectLst/>
      </p:bgPr>
    </p:bg>
    <p:spTree>
      <p:nvGrpSpPr>
        <p:cNvPr id="1" name="Shape 120"/>
        <p:cNvGrpSpPr/>
        <p:nvPr/>
      </p:nvGrpSpPr>
      <p:grpSpPr>
        <a:xfrm>
          <a:off x="0" y="0"/>
          <a:ext cx="0" cy="0"/>
          <a:chOff x="0" y="0"/>
          <a:chExt cx="0" cy="0"/>
        </a:xfrm>
      </p:grpSpPr>
      <p:cxnSp>
        <p:nvCxnSpPr>
          <p:cNvPr id="121" name="Shape 121"/>
          <p:cNvCxnSpPr/>
          <p:nvPr/>
        </p:nvCxnSpPr>
        <p:spPr>
          <a:xfrm rot="10800000" flipH="1">
            <a:off x="381000" y="698201"/>
            <a:ext cx="11430000" cy="300"/>
          </a:xfrm>
          <a:prstGeom prst="straightConnector1">
            <a:avLst/>
          </a:prstGeom>
          <a:noFill/>
          <a:ln w="25400" cap="flat" cmpd="sng">
            <a:solidFill>
              <a:srgbClr val="A6AAA9"/>
            </a:solidFill>
            <a:prstDash val="solid"/>
            <a:miter lim="400000"/>
            <a:headEnd type="none" w="sm" len="sm"/>
            <a:tailEnd type="none" w="sm" len="sm"/>
          </a:ln>
        </p:spPr>
      </p:cxnSp>
      <p:sp>
        <p:nvSpPr>
          <p:cNvPr id="122" name="Shape 122"/>
          <p:cNvSpPr/>
          <p:nvPr/>
        </p:nvSpPr>
        <p:spPr>
          <a:xfrm>
            <a:off x="440531" y="1660922"/>
            <a:ext cx="11310900" cy="3676800"/>
          </a:xfrm>
          <a:custGeom>
            <a:avLst/>
            <a:gdLst/>
            <a:ahLst/>
            <a:cxnLst/>
            <a:rect l="0" t="0" r="0" b="0"/>
            <a:pathLst>
              <a:path w="120000" h="120000" extrusionOk="0">
                <a:moveTo>
                  <a:pt x="1244" y="0"/>
                </a:moveTo>
                <a:cubicBezTo>
                  <a:pt x="555" y="0"/>
                  <a:pt x="0" y="1288"/>
                  <a:pt x="0" y="2866"/>
                </a:cubicBezTo>
                <a:lnTo>
                  <a:pt x="0" y="104383"/>
                </a:lnTo>
                <a:cubicBezTo>
                  <a:pt x="0" y="105961"/>
                  <a:pt x="555" y="107250"/>
                  <a:pt x="1244" y="107250"/>
                </a:cubicBezTo>
                <a:lnTo>
                  <a:pt x="95711" y="107250"/>
                </a:lnTo>
                <a:lnTo>
                  <a:pt x="99166" y="120000"/>
                </a:lnTo>
                <a:lnTo>
                  <a:pt x="102616" y="107250"/>
                </a:lnTo>
                <a:lnTo>
                  <a:pt x="118755" y="107250"/>
                </a:lnTo>
                <a:cubicBezTo>
                  <a:pt x="119444" y="107250"/>
                  <a:pt x="120000" y="105961"/>
                  <a:pt x="120000" y="104383"/>
                </a:cubicBezTo>
                <a:lnTo>
                  <a:pt x="120000" y="2866"/>
                </a:lnTo>
                <a:cubicBezTo>
                  <a:pt x="120000" y="1288"/>
                  <a:pt x="119444" y="0"/>
                  <a:pt x="118755" y="0"/>
                </a:cubicBezTo>
                <a:lnTo>
                  <a:pt x="1244" y="0"/>
                </a:lnTo>
                <a:close/>
              </a:path>
            </a:pathLst>
          </a:custGeom>
          <a:solidFill>
            <a:schemeClr val="accent5"/>
          </a:solidFill>
          <a:ln>
            <a:noFill/>
          </a:ln>
        </p:spPr>
        <p:txBody>
          <a:bodyPr spcFirstLastPara="1" wrap="square" lIns="43650" tIns="43650" rIns="43650" bIns="43650" anchor="ctr" anchorCtr="0">
            <a:noAutofit/>
          </a:bodyPr>
          <a:lstStyle/>
          <a:p>
            <a:pPr marL="0" marR="0" lvl="0" indent="0" algn="ctr" rtl="0">
              <a:lnSpc>
                <a:spcPct val="80000"/>
              </a:lnSpc>
              <a:spcBef>
                <a:spcPts val="0"/>
              </a:spcBef>
              <a:spcAft>
                <a:spcPts val="0"/>
              </a:spcAft>
              <a:buClr>
                <a:srgbClr val="FFFFFF"/>
              </a:buClr>
              <a:buSzPts val="1700"/>
              <a:buFont typeface="Arial"/>
              <a:buNone/>
            </a:pPr>
            <a:endParaRPr sz="1700" b="0" i="0" u="none" strike="noStrike" cap="none">
              <a:solidFill>
                <a:srgbClr val="838787"/>
              </a:solidFill>
              <a:latin typeface="Avenir"/>
              <a:ea typeface="Avenir"/>
              <a:cs typeface="Avenir"/>
              <a:sym typeface="Avenir"/>
            </a:endParaRPr>
          </a:p>
        </p:txBody>
      </p:sp>
      <p:sp>
        <p:nvSpPr>
          <p:cNvPr id="123" name="Shape 123"/>
          <p:cNvSpPr txBox="1">
            <a:spLocks noGrp="1"/>
          </p:cNvSpPr>
          <p:nvPr>
            <p:ph type="body" idx="1"/>
          </p:nvPr>
        </p:nvSpPr>
        <p:spPr>
          <a:xfrm>
            <a:off x="833438" y="2044898"/>
            <a:ext cx="10525200" cy="912600"/>
          </a:xfrm>
          <a:prstGeom prst="rect">
            <a:avLst/>
          </a:prstGeom>
          <a:noFill/>
          <a:ln>
            <a:noFill/>
          </a:ln>
        </p:spPr>
        <p:txBody>
          <a:bodyPr spcFirstLastPara="1" wrap="square" lIns="78575" tIns="78575" rIns="78575" bIns="78575" anchor="t" anchorCtr="0"/>
          <a:lstStyle>
            <a:lvl1pPr marL="457200" marR="0" lvl="0" indent="-228600" algn="l" rtl="0">
              <a:lnSpc>
                <a:spcPct val="80000"/>
              </a:lnSpc>
              <a:spcBef>
                <a:spcPts val="0"/>
              </a:spcBef>
              <a:spcAft>
                <a:spcPts val="0"/>
              </a:spcAft>
              <a:buClr>
                <a:srgbClr val="FFFFFF"/>
              </a:buClr>
              <a:buSzPts val="8100"/>
              <a:buFont typeface="Avenir"/>
              <a:buNone/>
              <a:defRPr sz="8100" b="0" i="0" u="none" strike="noStrike" cap="none">
                <a:solidFill>
                  <a:srgbClr val="FFFFFF"/>
                </a:solidFill>
                <a:latin typeface="Arial"/>
                <a:ea typeface="Arial"/>
                <a:cs typeface="Arial"/>
                <a:sym typeface="Arial"/>
              </a:defRPr>
            </a:lvl1pPr>
            <a:lvl2pPr marL="914400" marR="0" lvl="1"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24" name="Shape 124"/>
          <p:cNvSpPr txBox="1">
            <a:spLocks noGrp="1"/>
          </p:cNvSpPr>
          <p:nvPr>
            <p:ph type="body" idx="2"/>
          </p:nvPr>
        </p:nvSpPr>
        <p:spPr>
          <a:xfrm>
            <a:off x="381000" y="5476875"/>
            <a:ext cx="11430000" cy="607200"/>
          </a:xfrm>
          <a:prstGeom prst="rect">
            <a:avLst/>
          </a:prstGeom>
          <a:noFill/>
          <a:ln>
            <a:noFill/>
          </a:ln>
        </p:spPr>
        <p:txBody>
          <a:bodyPr spcFirstLastPara="1" wrap="square" lIns="78575" tIns="78575" rIns="78575" bIns="78575" anchor="t" anchorCtr="0"/>
          <a:lstStyle>
            <a:lvl1pPr marL="457200" marR="0" lvl="0" indent="-228600" algn="r" rtl="0">
              <a:lnSpc>
                <a:spcPct val="80000"/>
              </a:lnSpc>
              <a:spcBef>
                <a:spcPts val="0"/>
              </a:spcBef>
              <a:spcAft>
                <a:spcPts val="0"/>
              </a:spcAft>
              <a:buClr>
                <a:srgbClr val="838787"/>
              </a:buClr>
              <a:buSzPts val="5200"/>
              <a:buFont typeface="Avenir"/>
              <a:buNone/>
              <a:defRPr sz="5200" b="0" i="0" u="none" strike="noStrike" cap="none">
                <a:solidFill>
                  <a:srgbClr val="838787"/>
                </a:solidFill>
                <a:latin typeface="Arial"/>
                <a:ea typeface="Arial"/>
                <a:cs typeface="Arial"/>
                <a:sym typeface="Arial"/>
              </a:defRPr>
            </a:lvl1pPr>
            <a:lvl2pPr marL="914400" marR="0" lvl="1"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25" name="Shape 125"/>
          <p:cNvSpPr txBox="1">
            <a:spLocks noGrp="1"/>
          </p:cNvSpPr>
          <p:nvPr>
            <p:ph type="body" idx="3"/>
          </p:nvPr>
        </p:nvSpPr>
        <p:spPr>
          <a:xfrm>
            <a:off x="381000" y="321469"/>
            <a:ext cx="10477500" cy="321600"/>
          </a:xfrm>
          <a:prstGeom prst="rect">
            <a:avLst/>
          </a:prstGeom>
          <a:noFill/>
          <a:ln>
            <a:noFill/>
          </a:ln>
        </p:spPr>
        <p:txBody>
          <a:bodyPr spcFirstLastPara="1" wrap="square" lIns="78575" tIns="78575" rIns="78575" bIns="78575" anchor="b" anchorCtr="0"/>
          <a:lstStyle>
            <a:lvl1pPr marL="457200" marR="0" lvl="0" indent="-228600" algn="l" rtl="0">
              <a:lnSpc>
                <a:spcPct val="80000"/>
              </a:lnSpc>
              <a:spcBef>
                <a:spcPts val="0"/>
              </a:spcBef>
              <a:spcAft>
                <a:spcPts val="0"/>
              </a:spcAft>
              <a:buClr>
                <a:srgbClr val="838787"/>
              </a:buClr>
              <a:buSzPts val="2100"/>
              <a:buFont typeface="Avenir"/>
              <a:buNone/>
              <a:defRPr sz="2100" b="0" i="0" u="none" strike="noStrike" cap="none">
                <a:solidFill>
                  <a:srgbClr val="838787"/>
                </a:solidFill>
                <a:latin typeface="Arial"/>
                <a:ea typeface="Arial"/>
                <a:cs typeface="Arial"/>
                <a:sym typeface="Arial"/>
              </a:defRPr>
            </a:lvl1pPr>
            <a:lvl2pPr marL="914400" marR="0" lvl="1"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26" name="Shape 126"/>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Quote Alt">
  <p:cSld name="Quote Alt">
    <p:bg>
      <p:bgPr>
        <a:solidFill>
          <a:schemeClr val="accent1"/>
        </a:solidFill>
        <a:effectLst/>
      </p:bgPr>
    </p:bg>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5524500" y="1857375"/>
            <a:ext cx="6286500" cy="1759200"/>
          </a:xfrm>
          <a:prstGeom prst="rect">
            <a:avLst/>
          </a:prstGeom>
          <a:noFill/>
          <a:ln>
            <a:noFill/>
          </a:ln>
        </p:spPr>
        <p:txBody>
          <a:bodyPr spcFirstLastPara="1" wrap="square" lIns="78575" tIns="78575" rIns="78575" bIns="78575" anchor="t" anchorCtr="0"/>
          <a:lstStyle>
            <a:lvl1pPr marL="457200" marR="0" lvl="0" indent="-228600" algn="l" rtl="0">
              <a:lnSpc>
                <a:spcPct val="80000"/>
              </a:lnSpc>
              <a:spcBef>
                <a:spcPts val="0"/>
              </a:spcBef>
              <a:spcAft>
                <a:spcPts val="0"/>
              </a:spcAft>
              <a:buClr>
                <a:srgbClr val="FFFFFF"/>
              </a:buClr>
              <a:buSzPts val="8100"/>
              <a:buFont typeface="Avenir"/>
              <a:buNone/>
              <a:defRPr sz="8100" b="0" i="0" u="none" strike="noStrike" cap="none">
                <a:solidFill>
                  <a:srgbClr val="FFFFFF"/>
                </a:solidFill>
                <a:latin typeface="Arial"/>
                <a:ea typeface="Arial"/>
                <a:cs typeface="Arial"/>
                <a:sym typeface="Arial"/>
              </a:defRPr>
            </a:lvl1pPr>
            <a:lvl2pPr marL="914400" marR="0" lvl="1"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29" name="Shape 129"/>
          <p:cNvSpPr>
            <a:spLocks noGrp="1"/>
          </p:cNvSpPr>
          <p:nvPr>
            <p:ph type="pic" idx="2"/>
          </p:nvPr>
        </p:nvSpPr>
        <p:spPr>
          <a:xfrm>
            <a:off x="0" y="0"/>
            <a:ext cx="5143500" cy="68580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30" name="Shape 130"/>
          <p:cNvSpPr txBox="1">
            <a:spLocks noGrp="1"/>
          </p:cNvSpPr>
          <p:nvPr>
            <p:ph type="body" idx="3"/>
          </p:nvPr>
        </p:nvSpPr>
        <p:spPr>
          <a:xfrm>
            <a:off x="5524500" y="5476875"/>
            <a:ext cx="6286500" cy="607200"/>
          </a:xfrm>
          <a:prstGeom prst="rect">
            <a:avLst/>
          </a:prstGeom>
          <a:noFill/>
          <a:ln>
            <a:noFill/>
          </a:ln>
        </p:spPr>
        <p:txBody>
          <a:bodyPr spcFirstLastPara="1" wrap="square" lIns="78575" tIns="78575" rIns="78575" bIns="78575" anchor="ctr" anchorCtr="0"/>
          <a:lstStyle>
            <a:lvl1pPr marL="457200" marR="0" lvl="0" indent="-228600" algn="l" rtl="0">
              <a:lnSpc>
                <a:spcPct val="100000"/>
              </a:lnSpc>
              <a:spcBef>
                <a:spcPts val="0"/>
              </a:spcBef>
              <a:spcAft>
                <a:spcPts val="0"/>
              </a:spcAft>
              <a:buClr>
                <a:srgbClr val="232323"/>
              </a:buClr>
              <a:buSzPts val="5200"/>
              <a:buFont typeface="Avenir"/>
              <a:buNone/>
              <a:defRPr sz="5200" b="0" i="0" u="none" strike="noStrike" cap="none">
                <a:solidFill>
                  <a:srgbClr val="232323"/>
                </a:solidFill>
                <a:latin typeface="Arial"/>
                <a:ea typeface="Arial"/>
                <a:cs typeface="Arial"/>
                <a:sym typeface="Arial"/>
              </a:defRPr>
            </a:lvl1pPr>
            <a:lvl2pPr marL="914400" marR="0" lvl="1"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31" name="Shape 131"/>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Photo">
  <p:cSld name="Photo">
    <p:bg>
      <p:bgPr>
        <a:solidFill>
          <a:srgbClr val="222222"/>
        </a:solidFill>
        <a:effectLst/>
      </p:bgPr>
    </p:bg>
    <p:spTree>
      <p:nvGrpSpPr>
        <p:cNvPr id="1" name="Shape 132"/>
        <p:cNvGrpSpPr/>
        <p:nvPr/>
      </p:nvGrpSpPr>
      <p:grpSpPr>
        <a:xfrm>
          <a:off x="0" y="0"/>
          <a:ext cx="0" cy="0"/>
          <a:chOff x="0" y="0"/>
          <a:chExt cx="0" cy="0"/>
        </a:xfrm>
      </p:grpSpPr>
      <p:sp>
        <p:nvSpPr>
          <p:cNvPr id="133" name="Shape 133"/>
          <p:cNvSpPr>
            <a:spLocks noGrp="1"/>
          </p:cNvSpPr>
          <p:nvPr>
            <p:ph type="pic" idx="2"/>
          </p:nvPr>
        </p:nvSpPr>
        <p:spPr>
          <a:xfrm>
            <a:off x="0" y="0"/>
            <a:ext cx="12192000" cy="6858000"/>
          </a:xfrm>
          <a:prstGeom prst="rect">
            <a:avLst/>
          </a:prstGeom>
          <a:noFill/>
          <a:ln>
            <a:noFill/>
          </a:ln>
        </p:spPr>
        <p:txBody>
          <a:bodyPr spcFirstLastPara="1" wrap="square" lIns="78575" tIns="78575" rIns="78575" bIns="78575" anchor="t" anchorCtr="0"/>
          <a:lstStyle>
            <a:lvl1pPr marR="0" lvl="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R="0" lvl="1"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R="0" lvl="2"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R="0" lvl="3"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R="0" lvl="4"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R="0" lvl="5"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R="0" lvl="6"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R="0" lvl="7"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R="0" lvl="8"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134" name="Shape 134"/>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rgbClr val="222222"/>
        </a:solidFill>
        <a:effectLst/>
      </p:bgPr>
    </p:bg>
    <p:spTree>
      <p:nvGrpSpPr>
        <p:cNvPr id="1" name="Shape 135"/>
        <p:cNvGrpSpPr/>
        <p:nvPr/>
      </p:nvGrpSpPr>
      <p:grpSpPr>
        <a:xfrm>
          <a:off x="0" y="0"/>
          <a:ext cx="0" cy="0"/>
          <a:chOff x="0" y="0"/>
          <a:chExt cx="0" cy="0"/>
        </a:xfrm>
      </p:grpSpPr>
      <p:sp>
        <p:nvSpPr>
          <p:cNvPr id="136" name="Shape 136"/>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Shape 1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9" name="Shape 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Shape 22"/>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3" name="Shape 23"/>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4" name="Shape 2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Shape 2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Shape 30"/>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1" name="Shape 3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Shape 3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Shape 38"/>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Shape 3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0" name="Shape 4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2400"/>
              <a:buNone/>
              <a:defRPr/>
            </a:lvl1pPr>
          </a:lstStyle>
          <a:p>
            <a:endParaRPr/>
          </a:p>
        </p:txBody>
      </p:sp>
      <p:sp>
        <p:nvSpPr>
          <p:cNvPr id="43" name="Shape 4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Shape 7"/>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8" name="Shape 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81000" y="473273"/>
            <a:ext cx="11430000" cy="509100"/>
          </a:xfrm>
          <a:prstGeom prst="rect">
            <a:avLst/>
          </a:prstGeom>
          <a:noFill/>
          <a:ln>
            <a:noFill/>
          </a:ln>
        </p:spPr>
        <p:txBody>
          <a:bodyPr spcFirstLastPara="1" wrap="square" lIns="78575" tIns="78575" rIns="78575" bIns="78575" anchor="t" anchorCtr="0"/>
          <a:lstStyle>
            <a:lvl1pPr marR="0" lvl="0"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1pPr>
            <a:lvl2pPr marR="0" lvl="1"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2pPr>
            <a:lvl3pPr marR="0" lvl="2"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3pPr>
            <a:lvl4pPr marR="0" lvl="3"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4pPr>
            <a:lvl5pPr marR="0" lvl="4"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5pPr>
            <a:lvl6pPr marR="0" lvl="5"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6pPr>
            <a:lvl7pPr marR="0" lvl="6"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7pPr>
            <a:lvl8pPr marR="0" lvl="7"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8pPr>
            <a:lvl9pPr marR="0" lvl="8" algn="l" rtl="0">
              <a:lnSpc>
                <a:spcPct val="80000"/>
              </a:lnSpc>
              <a:spcBef>
                <a:spcPts val="2400"/>
              </a:spcBef>
              <a:spcAft>
                <a:spcPts val="0"/>
              </a:spcAft>
              <a:buClr>
                <a:srgbClr val="E7253A"/>
              </a:buClr>
              <a:buSzPts val="5200"/>
              <a:buFont typeface="Arial"/>
              <a:buNone/>
              <a:defRPr sz="5200" b="0" i="0" u="none" strike="noStrike" cap="none">
                <a:solidFill>
                  <a:srgbClr val="E7253A"/>
                </a:solidFill>
                <a:latin typeface="Arial"/>
                <a:ea typeface="Arial"/>
                <a:cs typeface="Arial"/>
                <a:sym typeface="Arial"/>
              </a:defRPr>
            </a:lvl9pPr>
          </a:lstStyle>
          <a:p>
            <a:endParaRPr/>
          </a:p>
        </p:txBody>
      </p:sp>
      <p:sp>
        <p:nvSpPr>
          <p:cNvPr id="65" name="Shape 65"/>
          <p:cNvSpPr/>
          <p:nvPr/>
        </p:nvSpPr>
        <p:spPr>
          <a:xfrm>
            <a:off x="-7938" y="6145671"/>
            <a:ext cx="12207900" cy="718200"/>
          </a:xfrm>
          <a:prstGeom prst="rect">
            <a:avLst/>
          </a:prstGeom>
          <a:solidFill>
            <a:srgbClr val="222222"/>
          </a:solidFill>
          <a:ln>
            <a:noFill/>
          </a:ln>
        </p:spPr>
        <p:txBody>
          <a:bodyPr spcFirstLastPara="1" wrap="square" lIns="43650" tIns="43650" rIns="43650" bIns="43650" anchor="ctr" anchorCtr="0">
            <a:noAutofit/>
          </a:bodyPr>
          <a:lstStyle/>
          <a:p>
            <a:pPr marL="0" marR="0" lvl="0" indent="0" algn="ctr" rtl="0">
              <a:lnSpc>
                <a:spcPct val="80000"/>
              </a:lnSpc>
              <a:spcBef>
                <a:spcPts val="0"/>
              </a:spcBef>
              <a:spcAft>
                <a:spcPts val="0"/>
              </a:spcAft>
              <a:buClr>
                <a:srgbClr val="FFFFFF"/>
              </a:buClr>
              <a:buSzPts val="1700"/>
              <a:buFont typeface="Arial"/>
              <a:buNone/>
            </a:pPr>
            <a:endParaRPr sz="1700" b="0" i="0" u="none" strike="noStrike" cap="none">
              <a:solidFill>
                <a:srgbClr val="838787"/>
              </a:solidFill>
              <a:latin typeface="Avenir"/>
              <a:ea typeface="Avenir"/>
              <a:cs typeface="Avenir"/>
              <a:sym typeface="Avenir"/>
            </a:endParaRPr>
          </a:p>
        </p:txBody>
      </p:sp>
      <p:sp>
        <p:nvSpPr>
          <p:cNvPr id="66" name="Shape 66"/>
          <p:cNvSpPr txBox="1">
            <a:spLocks noGrp="1"/>
          </p:cNvSpPr>
          <p:nvPr>
            <p:ph type="body" idx="1"/>
          </p:nvPr>
        </p:nvSpPr>
        <p:spPr>
          <a:xfrm>
            <a:off x="381000" y="1928813"/>
            <a:ext cx="11430000" cy="4295100"/>
          </a:xfrm>
          <a:prstGeom prst="rect">
            <a:avLst/>
          </a:prstGeom>
          <a:noFill/>
          <a:ln>
            <a:noFill/>
          </a:ln>
        </p:spPr>
        <p:txBody>
          <a:bodyPr spcFirstLastPara="1" wrap="square" lIns="78575" tIns="78575" rIns="78575" bIns="78575" anchor="t" anchorCtr="0"/>
          <a:lstStyle>
            <a:lvl1pPr marL="457200" marR="0" lvl="0"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1pPr>
            <a:lvl2pPr marL="914400" marR="0" lvl="1"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2pPr>
            <a:lvl3pPr marL="1371600" marR="0" lvl="2"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3pPr>
            <a:lvl4pPr marL="1828800" marR="0" lvl="3"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4pPr>
            <a:lvl5pPr marL="2286000" marR="0" lvl="4"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5pPr>
            <a:lvl6pPr marL="2743200" marR="0" lvl="5"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6pPr>
            <a:lvl7pPr marL="3200400" marR="0" lvl="6"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7pPr>
            <a:lvl8pPr marL="3657600" marR="0" lvl="7"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8pPr>
            <a:lvl9pPr marL="4114800" marR="0" lvl="8" indent="-425450" algn="l" rtl="0">
              <a:lnSpc>
                <a:spcPct val="100000"/>
              </a:lnSpc>
              <a:spcBef>
                <a:spcPts val="2400"/>
              </a:spcBef>
              <a:spcAft>
                <a:spcPts val="0"/>
              </a:spcAft>
              <a:buClr>
                <a:srgbClr val="38A3D5"/>
              </a:buClr>
              <a:buSzPts val="3100"/>
              <a:buFont typeface="Avenir"/>
              <a:buChar char="‣"/>
              <a:defRPr sz="2900" b="0" i="0" u="none" strike="noStrike" cap="none">
                <a:solidFill>
                  <a:srgbClr val="838787"/>
                </a:solidFill>
                <a:latin typeface="Avenir"/>
                <a:ea typeface="Avenir"/>
                <a:cs typeface="Avenir"/>
                <a:sym typeface="Avenir"/>
              </a:defRPr>
            </a:lvl9pPr>
          </a:lstStyle>
          <a:p>
            <a:endParaRPr/>
          </a:p>
        </p:txBody>
      </p:sp>
      <p:sp>
        <p:nvSpPr>
          <p:cNvPr id="67" name="Shape 67"/>
          <p:cNvSpPr txBox="1">
            <a:spLocks noGrp="1"/>
          </p:cNvSpPr>
          <p:nvPr>
            <p:ph type="sldNum" idx="12"/>
          </p:nvPr>
        </p:nvSpPr>
        <p:spPr>
          <a:xfrm>
            <a:off x="11424958" y="303609"/>
            <a:ext cx="381300" cy="321600"/>
          </a:xfrm>
          <a:prstGeom prst="rect">
            <a:avLst/>
          </a:prstGeom>
          <a:noFill/>
          <a:ln>
            <a:noFill/>
          </a:ln>
        </p:spPr>
        <p:txBody>
          <a:bodyPr spcFirstLastPara="1" wrap="square" lIns="43650" tIns="43650" rIns="43650" bIns="43650" anchor="t" anchorCtr="0">
            <a:noAutofit/>
          </a:bodyPr>
          <a:lstStyle>
            <a:lvl1pPr marL="0" marR="0" lvl="0"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1pPr>
            <a:lvl2pPr marL="0" marR="0" lvl="1"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2pPr>
            <a:lvl3pPr marL="0" marR="0" lvl="2"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3pPr>
            <a:lvl4pPr marL="0" marR="0" lvl="3"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4pPr>
            <a:lvl5pPr marL="0" marR="0" lvl="4"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5pPr>
            <a:lvl6pPr marL="0" marR="0" lvl="5"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6pPr>
            <a:lvl7pPr marL="0" marR="0" lvl="6"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7pPr>
            <a:lvl8pPr marL="0" marR="0" lvl="7"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8pPr>
            <a:lvl9pPr marL="0" marR="0" lvl="8" indent="0" algn="r" rtl="0">
              <a:lnSpc>
                <a:spcPct val="80000"/>
              </a:lnSpc>
              <a:spcBef>
                <a:spcPts val="0"/>
              </a:spcBef>
              <a:spcAft>
                <a:spcPts val="0"/>
              </a:spcAft>
              <a:buClr>
                <a:srgbClr val="838787"/>
              </a:buClr>
              <a:buSzPts val="2100"/>
              <a:buFont typeface="Arial"/>
              <a:buNone/>
              <a:defRPr sz="2100" b="0" i="0" u="none" strike="noStrike" cap="none">
                <a:solidFill>
                  <a:srgbClr val="838787"/>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BitTrust-Org/BitTrust"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hyperlink" Target="https://github.com/orgs/BitTrust-Org/projects/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ctrTitle" idx="4294967295"/>
          </p:nvPr>
        </p:nvSpPr>
        <p:spPr>
          <a:xfrm>
            <a:off x="271429" y="4241042"/>
            <a:ext cx="11430000" cy="15597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8300"/>
              <a:buFont typeface="Arial"/>
              <a:buNone/>
            </a:pPr>
            <a:r>
              <a:rPr lang="en-US" sz="8400" b="0" i="0" u="none" strike="noStrike" cap="none" dirty="0">
                <a:solidFill>
                  <a:srgbClr val="E7253A"/>
                </a:solidFill>
                <a:latin typeface="Cambria" panose="02040503050406030204" pitchFamily="18" charset="0"/>
                <a:sym typeface="Arial"/>
              </a:rPr>
              <a:t>BitTrade</a:t>
            </a:r>
            <a:endParaRPr sz="8400" dirty="0">
              <a:latin typeface="Cambria" panose="02040503050406030204" pitchFamily="18" charset="0"/>
            </a:endParaRPr>
          </a:p>
        </p:txBody>
      </p:sp>
      <p:sp>
        <p:nvSpPr>
          <p:cNvPr id="142" name="Shape 142"/>
          <p:cNvSpPr txBox="1">
            <a:spLocks noGrp="1"/>
          </p:cNvSpPr>
          <p:nvPr>
            <p:ph type="subTitle" idx="4294967295"/>
          </p:nvPr>
        </p:nvSpPr>
        <p:spPr>
          <a:xfrm>
            <a:off x="381000" y="2847975"/>
            <a:ext cx="11430000" cy="1267800"/>
          </a:xfrm>
          <a:prstGeom prst="rect">
            <a:avLst/>
          </a:prstGeom>
          <a:noFill/>
          <a:ln>
            <a:noFill/>
          </a:ln>
        </p:spPr>
        <p:txBody>
          <a:bodyPr spcFirstLastPara="1" wrap="square" lIns="43650" tIns="43650" rIns="43650" bIns="43650" anchor="b" anchorCtr="0">
            <a:noAutofit/>
          </a:bodyPr>
          <a:lstStyle/>
          <a:p>
            <a:pPr marL="0" marR="0" lvl="0" indent="0" algn="l" rtl="0">
              <a:lnSpc>
                <a:spcPct val="80000"/>
              </a:lnSpc>
              <a:spcBef>
                <a:spcPts val="0"/>
              </a:spcBef>
              <a:spcAft>
                <a:spcPts val="0"/>
              </a:spcAft>
              <a:buClr>
                <a:srgbClr val="FFFFFF"/>
              </a:buClr>
              <a:buSzPts val="3100"/>
              <a:buFont typeface="Avenir"/>
              <a:buNone/>
            </a:pPr>
            <a:r>
              <a:rPr lang="en-US" sz="2800" dirty="0">
                <a:solidFill>
                  <a:srgbClr val="FFFFFF"/>
                </a:solidFill>
                <a:latin typeface="Cambria" panose="02040503050406030204" pitchFamily="18" charset="0"/>
                <a:cs typeface="Arial"/>
                <a:sym typeface="Arial"/>
              </a:rPr>
              <a:t>04/30/2018</a:t>
            </a:r>
            <a:endParaRPr sz="2800" dirty="0">
              <a:latin typeface="Cambria" panose="02040503050406030204" pitchFamily="18" charset="0"/>
            </a:endParaRPr>
          </a:p>
        </p:txBody>
      </p:sp>
      <p:sp>
        <p:nvSpPr>
          <p:cNvPr id="143" name="Shape 143"/>
          <p:cNvSpPr txBox="1"/>
          <p:nvPr/>
        </p:nvSpPr>
        <p:spPr>
          <a:xfrm>
            <a:off x="271429" y="5607170"/>
            <a:ext cx="11840058" cy="1013566"/>
          </a:xfrm>
          <a:prstGeom prst="rect">
            <a:avLst/>
          </a:prstGeom>
          <a:noFill/>
          <a:ln>
            <a:noFill/>
          </a:ln>
        </p:spPr>
        <p:txBody>
          <a:bodyPr spcFirstLastPara="1" wrap="square" lIns="43650" tIns="43650" rIns="43650" bIns="43650" anchor="ctr" anchorCtr="0">
            <a:noAutofit/>
          </a:bodyPr>
          <a:lstStyle/>
          <a:p>
            <a:pPr>
              <a:lnSpc>
                <a:spcPct val="60000"/>
              </a:lnSpc>
              <a:buClr>
                <a:srgbClr val="FFFFFF"/>
              </a:buClr>
              <a:buSzPts val="2000"/>
            </a:pPr>
            <a:r>
              <a:rPr lang="en-US" sz="1800" dirty="0">
                <a:solidFill>
                  <a:schemeClr val="accent5"/>
                </a:solidFill>
                <a:latin typeface="Cambria" panose="02040503050406030204" pitchFamily="18" charset="0"/>
              </a:rPr>
              <a:t>Your personal techno-intelligent bitcoin investment counsellor.</a:t>
            </a:r>
          </a:p>
          <a:p>
            <a:pPr>
              <a:lnSpc>
                <a:spcPct val="60000"/>
              </a:lnSpc>
              <a:buClr>
                <a:srgbClr val="FFFFFF"/>
              </a:buClr>
              <a:buSzPts val="2000"/>
            </a:pPr>
            <a:endParaRPr lang="en-US" sz="1800" dirty="0">
              <a:solidFill>
                <a:schemeClr val="accent5"/>
              </a:solidFill>
              <a:latin typeface="Cambria" panose="02040503050406030204" pitchFamily="18" charset="0"/>
              <a:ea typeface="Avenir"/>
              <a:cs typeface="Avenir"/>
              <a:sym typeface="Avenir"/>
            </a:endParaRPr>
          </a:p>
          <a:p>
            <a:pPr>
              <a:lnSpc>
                <a:spcPct val="60000"/>
              </a:lnSpc>
              <a:buClr>
                <a:srgbClr val="FFFFFF"/>
              </a:buClr>
              <a:buSzPts val="2000"/>
            </a:pPr>
            <a:endParaRPr lang="en-US" sz="1800" dirty="0">
              <a:solidFill>
                <a:schemeClr val="accent5"/>
              </a:solidFill>
              <a:latin typeface="Cambria" panose="02040503050406030204" pitchFamily="18" charset="0"/>
              <a:ea typeface="Avenir"/>
              <a:cs typeface="Avenir"/>
              <a:sym typeface="Avenir"/>
            </a:endParaRPr>
          </a:p>
          <a:p>
            <a:pPr>
              <a:lnSpc>
                <a:spcPct val="60000"/>
              </a:lnSpc>
              <a:buClr>
                <a:srgbClr val="FFFFFF"/>
              </a:buClr>
              <a:buSzPts val="2000"/>
            </a:pPr>
            <a:endParaRPr lang="en-US" sz="1800" dirty="0">
              <a:solidFill>
                <a:srgbClr val="FFFFFF"/>
              </a:solidFill>
              <a:latin typeface="Cambria" panose="02040503050406030204" pitchFamily="18" charset="0"/>
              <a:ea typeface="Avenir"/>
              <a:cs typeface="Avenir"/>
              <a:sym typeface="Avenir"/>
            </a:endParaRPr>
          </a:p>
          <a:p>
            <a:pPr lvl="0">
              <a:buClr>
                <a:srgbClr val="FFFFFF"/>
              </a:buClr>
              <a:buSzPts val="2000"/>
            </a:pPr>
            <a:r>
              <a:rPr lang="en-US" sz="1800" dirty="0">
                <a:solidFill>
                  <a:srgbClr val="FFFFFF"/>
                </a:solidFill>
                <a:latin typeface="Cambria" panose="02040503050406030204" pitchFamily="18" charset="0"/>
                <a:ea typeface="Avenir"/>
                <a:cs typeface="Avenir"/>
                <a:sym typeface="Avenir"/>
              </a:rPr>
              <a:t>Priyal Lodaria| CEO, BitTrade Inc.		</a:t>
            </a:r>
            <a:r>
              <a:rPr lang="en-US" sz="1800" dirty="0" err="1">
                <a:solidFill>
                  <a:srgbClr val="FFFFFF"/>
                </a:solidFill>
                <a:latin typeface="Cambria" panose="02040503050406030204" pitchFamily="18" charset="0"/>
                <a:ea typeface="Avenir"/>
                <a:cs typeface="Avenir"/>
                <a:sym typeface="Avenir"/>
              </a:rPr>
              <a:t>Raunak</a:t>
            </a:r>
            <a:r>
              <a:rPr lang="en-US" sz="1800" dirty="0">
                <a:solidFill>
                  <a:srgbClr val="FFFFFF"/>
                </a:solidFill>
                <a:latin typeface="Cambria" panose="02040503050406030204" pitchFamily="18" charset="0"/>
                <a:ea typeface="Avenir"/>
                <a:cs typeface="Avenir"/>
                <a:sym typeface="Avenir"/>
              </a:rPr>
              <a:t> Jodhawat| CEO, BitTrade Inc.</a:t>
            </a:r>
          </a:p>
          <a:p>
            <a:pPr lvl="0">
              <a:buClr>
                <a:srgbClr val="FFFFFF"/>
              </a:buClr>
              <a:buSzPts val="2000"/>
            </a:pPr>
            <a:r>
              <a:rPr lang="en-US" sz="1800" dirty="0">
                <a:solidFill>
                  <a:srgbClr val="FFFFFF"/>
                </a:solidFill>
                <a:latin typeface="Cambria" panose="02040503050406030204" pitchFamily="18" charset="0"/>
                <a:ea typeface="Avenir"/>
                <a:cs typeface="Avenir"/>
                <a:sym typeface="Avenir"/>
              </a:rPr>
              <a:t>plodaria@andrew.cmu.edu 			</a:t>
            </a:r>
            <a:r>
              <a:rPr lang="en-US" sz="1800" dirty="0">
                <a:solidFill>
                  <a:srgbClr val="FFFFFF"/>
                </a:solidFill>
                <a:latin typeface="Cambria" panose="02040503050406030204" pitchFamily="18" charset="0"/>
                <a:sym typeface="Avenir"/>
              </a:rPr>
              <a:t>rjodhawa@andrew.cmu.edu </a:t>
            </a:r>
          </a:p>
          <a:p>
            <a:pPr lvl="0">
              <a:buClr>
                <a:srgbClr val="FFFFFF"/>
              </a:buClr>
              <a:buSzPts val="2000"/>
            </a:pPr>
            <a:r>
              <a:rPr lang="en-US" sz="1800" dirty="0">
                <a:solidFill>
                  <a:srgbClr val="FFFFFF"/>
                </a:solidFill>
                <a:latin typeface="Cambria" panose="02040503050406030204" pitchFamily="18" charset="0"/>
                <a:ea typeface="Avenir"/>
                <a:cs typeface="Avenir"/>
                <a:sym typeface="Avenir"/>
              </a:rPr>
              <a:t>(</a:t>
            </a:r>
            <a:r>
              <a:rPr lang="en-US" sz="1800" dirty="0">
                <a:solidFill>
                  <a:srgbClr val="FFFFFF"/>
                </a:solidFill>
                <a:latin typeface="Cambria" panose="02040503050406030204" pitchFamily="18" charset="0"/>
                <a:sym typeface="Avenir"/>
              </a:rPr>
              <a:t>847)-877-7777 				(412)-628-4310</a:t>
            </a:r>
            <a:endParaRPr lang="en-US" sz="1800" dirty="0">
              <a:latin typeface="Cambria" panose="02040503050406030204" pitchFamily="18" charset="0"/>
            </a:endParaRPr>
          </a:p>
          <a:p>
            <a:pPr lvl="0">
              <a:buClr>
                <a:srgbClr val="FFFFFF"/>
              </a:buClr>
              <a:buSzPts val="2000"/>
            </a:pPr>
            <a:r>
              <a:rPr lang="en-US" sz="1800" dirty="0">
                <a:solidFill>
                  <a:srgbClr val="FFFFFF"/>
                </a:solidFill>
                <a:latin typeface="Cambria" panose="02040503050406030204" pitchFamily="18" charset="0"/>
                <a:sym typeface="Avenir"/>
              </a:rPr>
              <a:t> </a:t>
            </a:r>
            <a:endParaRPr lang="en-US" sz="1800" dirty="0">
              <a:solidFill>
                <a:srgbClr val="FFFFFF"/>
              </a:solidFill>
              <a:latin typeface="Cambria" panose="02040503050406030204" pitchFamily="18" charset="0"/>
              <a:ea typeface="Avenir"/>
              <a:cs typeface="Avenir"/>
              <a:sym typeface="Avenir"/>
            </a:endParaRPr>
          </a:p>
          <a:p>
            <a:pPr lvl="0">
              <a:lnSpc>
                <a:spcPct val="60000"/>
              </a:lnSpc>
              <a:buClr>
                <a:srgbClr val="FFFFFF"/>
              </a:buClr>
              <a:buSzPts val="2000"/>
            </a:pPr>
            <a:endParaRPr lang="en-US" sz="1800" dirty="0">
              <a:solidFill>
                <a:srgbClr val="FFFFFF"/>
              </a:solidFill>
              <a:latin typeface="Cambria" panose="02040503050406030204" pitchFamily="18" charset="0"/>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5400" dirty="0">
                <a:latin typeface="Cambria" panose="02040503050406030204" pitchFamily="18" charset="0"/>
              </a:rPr>
              <a:t>Additional Enhancements</a:t>
            </a:r>
            <a:endParaRPr sz="5400" dirty="0">
              <a:latin typeface="Cambria" panose="02040503050406030204" pitchFamily="18" charset="0"/>
            </a:endParaRPr>
          </a:p>
        </p:txBody>
      </p:sp>
      <p:sp>
        <p:nvSpPr>
          <p:cNvPr id="202" name="Shape 202"/>
          <p:cNvSpPr txBox="1">
            <a:spLocks noGrp="1"/>
          </p:cNvSpPr>
          <p:nvPr>
            <p:ph type="body" idx="1"/>
          </p:nvPr>
        </p:nvSpPr>
        <p:spPr>
          <a:xfrm>
            <a:off x="381000" y="1561380"/>
            <a:ext cx="11430000" cy="3793375"/>
          </a:xfrm>
          <a:prstGeom prst="rect">
            <a:avLst/>
          </a:prstGeom>
          <a:noFill/>
          <a:ln>
            <a:noFill/>
          </a:ln>
        </p:spPr>
        <p:txBody>
          <a:bodyPr spcFirstLastPara="1" wrap="square" lIns="43650" tIns="43650" rIns="43650" bIns="43650" anchor="t" anchorCtr="0">
            <a:noAutofit/>
          </a:bodyPr>
          <a:lstStyle/>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r>
              <a:rPr lang="en-US" sz="2800" dirty="0">
                <a:latin typeface="Cambria" panose="02040503050406030204" pitchFamily="18" charset="0"/>
              </a:rPr>
              <a:t>To add a GUI to the platform</a:t>
            </a:r>
          </a:p>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endParaRPr lang="en-US" sz="2800" dirty="0">
              <a:latin typeface="Cambria" panose="02040503050406030204" pitchFamily="18" charset="0"/>
            </a:endParaRPr>
          </a:p>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r>
              <a:rPr lang="en-US" sz="2800" dirty="0">
                <a:latin typeface="Cambria" panose="02040503050406030204" pitchFamily="18" charset="0"/>
              </a:rPr>
              <a:t>To get continuous data for performing trend analysis</a:t>
            </a:r>
          </a:p>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endParaRPr lang="en-US" sz="2800" dirty="0">
              <a:latin typeface="Cambria" panose="02040503050406030204" pitchFamily="18" charset="0"/>
            </a:endParaRPr>
          </a:p>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r>
              <a:rPr lang="en-US" sz="2800" dirty="0">
                <a:latin typeface="Cambria" panose="02040503050406030204" pitchFamily="18" charset="0"/>
              </a:rPr>
              <a:t>To perform further analysis on the data</a:t>
            </a:r>
          </a:p>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endParaRPr sz="2800" dirty="0">
              <a:latin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5400" dirty="0">
                <a:latin typeface="Cambria" panose="02040503050406030204" pitchFamily="18" charset="0"/>
              </a:rPr>
              <a:t>Lessons Learned</a:t>
            </a:r>
            <a:endParaRPr sz="5400" dirty="0">
              <a:latin typeface="Cambria" panose="02040503050406030204" pitchFamily="18" charset="0"/>
            </a:endParaRPr>
          </a:p>
        </p:txBody>
      </p:sp>
      <p:sp>
        <p:nvSpPr>
          <p:cNvPr id="208" name="Shape 208"/>
          <p:cNvSpPr txBox="1">
            <a:spLocks noGrp="1"/>
          </p:cNvSpPr>
          <p:nvPr>
            <p:ph type="body" idx="1"/>
          </p:nvPr>
        </p:nvSpPr>
        <p:spPr>
          <a:xfrm>
            <a:off x="381000" y="1414732"/>
            <a:ext cx="11169770" cy="4572000"/>
          </a:xfrm>
          <a:prstGeom prst="rect">
            <a:avLst/>
          </a:prstGeom>
          <a:noFill/>
          <a:ln>
            <a:noFill/>
          </a:ln>
        </p:spPr>
        <p:txBody>
          <a:bodyPr spcFirstLastPara="1" wrap="square" lIns="43650" tIns="43650" rIns="43650" bIns="43650" anchor="t" anchorCtr="0">
            <a:noAutofit/>
          </a:bodyPr>
          <a:lstStyle/>
          <a:p>
            <a:pPr indent="-457200">
              <a:spcBef>
                <a:spcPts val="0"/>
              </a:spcBef>
              <a:buFont typeface="Wingdings" panose="05000000000000000000" pitchFamily="2" charset="2"/>
              <a:buChar char="§"/>
            </a:pPr>
            <a:r>
              <a:rPr lang="en-US" sz="2800" dirty="0">
                <a:latin typeface="Cambria" panose="02040503050406030204" pitchFamily="18" charset="0"/>
              </a:rPr>
              <a:t>Learned how to use Threads in python</a:t>
            </a:r>
          </a:p>
          <a:p>
            <a:pPr indent="-457200">
              <a:spcBef>
                <a:spcPts val="0"/>
              </a:spcBef>
              <a:buFont typeface="Wingdings" panose="05000000000000000000" pitchFamily="2" charset="2"/>
              <a:buChar char="§"/>
            </a:pPr>
            <a:endParaRPr lang="en-US" sz="1400" dirty="0">
              <a:latin typeface="Cambria" panose="02040503050406030204" pitchFamily="18" charset="0"/>
            </a:endParaRPr>
          </a:p>
          <a:p>
            <a:pPr indent="-457200">
              <a:spcBef>
                <a:spcPts val="0"/>
              </a:spcBef>
              <a:buFont typeface="Wingdings" panose="05000000000000000000" pitchFamily="2" charset="2"/>
              <a:buChar char="§"/>
            </a:pPr>
            <a:r>
              <a:rPr lang="en-US" sz="2800" dirty="0">
                <a:latin typeface="Cambria" panose="02040503050406030204" pitchFamily="18" charset="0"/>
              </a:rPr>
              <a:t>Learned how to use Timeseries data to plot graphs using matplotlib</a:t>
            </a:r>
          </a:p>
          <a:p>
            <a:pPr indent="-457200">
              <a:spcBef>
                <a:spcPts val="0"/>
              </a:spcBef>
              <a:buFont typeface="Wingdings" panose="05000000000000000000" pitchFamily="2" charset="2"/>
              <a:buChar char="§"/>
            </a:pPr>
            <a:endParaRPr lang="en-US" sz="1400" dirty="0">
              <a:latin typeface="Cambria" panose="02040503050406030204" pitchFamily="18" charset="0"/>
            </a:endParaRPr>
          </a:p>
          <a:p>
            <a:pPr indent="-457200">
              <a:spcBef>
                <a:spcPts val="0"/>
              </a:spcBef>
              <a:buFont typeface="Wingdings" panose="05000000000000000000" pitchFamily="2" charset="2"/>
              <a:buChar char="§"/>
            </a:pPr>
            <a:r>
              <a:rPr lang="en-US" sz="2800" dirty="0">
                <a:latin typeface="Cambria" panose="02040503050406030204" pitchFamily="18" charset="0"/>
              </a:rPr>
              <a:t>Learned how to integrate multiple data sources – Web socket, API, Web scraping and storing it in a database</a:t>
            </a:r>
          </a:p>
          <a:p>
            <a:pPr indent="-457200">
              <a:spcBef>
                <a:spcPts val="0"/>
              </a:spcBef>
              <a:buFont typeface="Wingdings" panose="05000000000000000000" pitchFamily="2" charset="2"/>
              <a:buChar char="§"/>
            </a:pPr>
            <a:endParaRPr lang="en-US" sz="1400" dirty="0">
              <a:latin typeface="Cambria" panose="02040503050406030204" pitchFamily="18" charset="0"/>
            </a:endParaRPr>
          </a:p>
          <a:p>
            <a:pPr indent="-457200">
              <a:spcBef>
                <a:spcPts val="0"/>
              </a:spcBef>
              <a:buFont typeface="Wingdings" panose="05000000000000000000" pitchFamily="2" charset="2"/>
              <a:buChar char="§"/>
            </a:pPr>
            <a:r>
              <a:rPr lang="en-US" sz="2800" dirty="0">
                <a:latin typeface="Cambria" panose="02040503050406030204" pitchFamily="18" charset="0"/>
              </a:rPr>
              <a:t>Learned Tornado framework</a:t>
            </a:r>
          </a:p>
          <a:p>
            <a:pPr indent="-457200">
              <a:spcBef>
                <a:spcPts val="0"/>
              </a:spcBef>
              <a:buFont typeface="Wingdings" panose="05000000000000000000" pitchFamily="2" charset="2"/>
              <a:buChar char="§"/>
            </a:pPr>
            <a:endParaRPr lang="en-US" sz="1400" dirty="0">
              <a:latin typeface="Cambria" panose="02040503050406030204" pitchFamily="18" charset="0"/>
            </a:endParaRPr>
          </a:p>
          <a:p>
            <a:pPr indent="-457200">
              <a:spcBef>
                <a:spcPts val="0"/>
              </a:spcBef>
              <a:buFont typeface="Wingdings" panose="05000000000000000000" pitchFamily="2" charset="2"/>
              <a:buChar char="§"/>
            </a:pPr>
            <a:r>
              <a:rPr lang="en-US" sz="2800" dirty="0">
                <a:latin typeface="Cambria" panose="02040503050406030204" pitchFamily="18" charset="0"/>
              </a:rPr>
              <a:t>Learned how to analyze trends and make forecasts</a:t>
            </a:r>
          </a:p>
          <a:p>
            <a:pPr indent="-457200">
              <a:spcBef>
                <a:spcPts val="0"/>
              </a:spcBef>
              <a:buFont typeface="Wingdings" panose="05000000000000000000" pitchFamily="2" charset="2"/>
              <a:buChar char="§"/>
            </a:pPr>
            <a:endParaRPr lang="en-US" sz="1400" dirty="0">
              <a:latin typeface="Cambria" panose="02040503050406030204" pitchFamily="18" charset="0"/>
            </a:endParaRPr>
          </a:p>
          <a:p>
            <a:pPr indent="-457200">
              <a:spcBef>
                <a:spcPts val="0"/>
              </a:spcBef>
              <a:buFont typeface="Wingdings" panose="05000000000000000000" pitchFamily="2" charset="2"/>
              <a:buChar char="§"/>
            </a:pPr>
            <a:r>
              <a:rPr lang="en-US" sz="2800" dirty="0">
                <a:latin typeface="Cambria" panose="02040503050406030204" pitchFamily="18" charset="0"/>
              </a:rPr>
              <a:t>Learned how to store data in a SQLite database and access it</a:t>
            </a:r>
          </a:p>
          <a:p>
            <a:pPr indent="-457200">
              <a:spcBef>
                <a:spcPts val="0"/>
              </a:spcBef>
              <a:buFont typeface="Wingdings" panose="05000000000000000000" pitchFamily="2" charset="2"/>
              <a:buChar char="§"/>
            </a:pPr>
            <a:endParaRPr lang="en-US" sz="2800" dirty="0">
              <a:latin typeface="Cambria" panose="02040503050406030204" pitchFamily="18" charset="0"/>
            </a:endParaRPr>
          </a:p>
          <a:p>
            <a:pPr marL="0" indent="0">
              <a:spcBef>
                <a:spcPts val="0"/>
              </a:spcBef>
              <a:buNone/>
            </a:pPr>
            <a:endParaRPr lang="en-US" sz="2800" dirty="0">
              <a:latin typeface="Cambria" panose="02040503050406030204" pitchFamily="18" charset="0"/>
            </a:endParaRPr>
          </a:p>
          <a:p>
            <a:pPr indent="-457200">
              <a:spcBef>
                <a:spcPts val="0"/>
              </a:spcBef>
              <a:buFont typeface="Wingdings" panose="05000000000000000000" pitchFamily="2" charset="2"/>
              <a:buChar char="§"/>
            </a:pPr>
            <a:endParaRPr lang="en-US" sz="2800" dirty="0">
              <a:latin typeface="Cambria" panose="02040503050406030204" pitchFamily="18" charset="0"/>
            </a:endParaRPr>
          </a:p>
          <a:p>
            <a:pPr indent="-457200">
              <a:spcBef>
                <a:spcPts val="0"/>
              </a:spcBef>
              <a:buFont typeface="Wingdings" panose="05000000000000000000" pitchFamily="2" charset="2"/>
              <a:buChar char="§"/>
            </a:pPr>
            <a:endParaRPr lang="en-US" sz="2800" dirty="0">
              <a:latin typeface="Cambria" panose="02040503050406030204" pitchFamily="18" charset="0"/>
            </a:endParaRPr>
          </a:p>
          <a:p>
            <a:pPr indent="-457200">
              <a:spcBef>
                <a:spcPts val="0"/>
              </a:spcBef>
              <a:buFont typeface="Wingdings" panose="05000000000000000000" pitchFamily="2" charset="2"/>
              <a:buChar char="§"/>
            </a:pPr>
            <a:endParaRPr lang="en-US" sz="2800" dirty="0">
              <a:latin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idx="4294967295"/>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5400" dirty="0">
                <a:latin typeface="Cambria" panose="02040503050406030204" pitchFamily="18" charset="0"/>
              </a:rPr>
              <a:t>Product Overview</a:t>
            </a:r>
            <a:endParaRPr sz="5400" dirty="0">
              <a:latin typeface="Cambria" panose="02040503050406030204" pitchFamily="18" charset="0"/>
            </a:endParaRPr>
          </a:p>
        </p:txBody>
      </p:sp>
      <p:sp>
        <p:nvSpPr>
          <p:cNvPr id="149" name="Shape 149"/>
          <p:cNvSpPr txBox="1">
            <a:spLocks noGrp="1"/>
          </p:cNvSpPr>
          <p:nvPr>
            <p:ph type="body" idx="4294967295"/>
          </p:nvPr>
        </p:nvSpPr>
        <p:spPr>
          <a:xfrm>
            <a:off x="250166" y="1026543"/>
            <a:ext cx="11309230" cy="5417715"/>
          </a:xfrm>
          <a:prstGeom prst="rect">
            <a:avLst/>
          </a:prstGeom>
          <a:noFill/>
          <a:ln>
            <a:noFill/>
          </a:ln>
        </p:spPr>
        <p:txBody>
          <a:bodyPr spcFirstLastPara="1" wrap="square" lIns="43650" tIns="43650" rIns="43650" bIns="43650" anchor="ctr" anchorCtr="0">
            <a:noAutofit/>
          </a:bodyPr>
          <a:lstStyle/>
          <a:p>
            <a:pPr indent="-457200">
              <a:lnSpc>
                <a:spcPct val="130000"/>
              </a:lnSpc>
              <a:spcBef>
                <a:spcPts val="0"/>
              </a:spcBef>
              <a:buClr>
                <a:srgbClr val="222222"/>
              </a:buClr>
              <a:buSzPts val="4100"/>
              <a:buFont typeface="Wingdings" panose="05000000000000000000" pitchFamily="2" charset="2"/>
              <a:buChar char="§"/>
            </a:pPr>
            <a:r>
              <a:rPr lang="en-US" sz="2800" dirty="0">
                <a:solidFill>
                  <a:schemeClr val="tx1"/>
                </a:solidFill>
                <a:latin typeface="Cambria" panose="02040503050406030204" pitchFamily="18" charset="0"/>
              </a:rPr>
              <a:t>There are many heterogeneous bitcoin networks, currently available in the market. However, there is no consolidated platform that intelligently helps us navigate the bitcoin market with ease.</a:t>
            </a:r>
          </a:p>
          <a:p>
            <a:pPr marL="0" indent="0">
              <a:lnSpc>
                <a:spcPct val="130000"/>
              </a:lnSpc>
              <a:spcBef>
                <a:spcPts val="0"/>
              </a:spcBef>
              <a:buClr>
                <a:srgbClr val="222222"/>
              </a:buClr>
              <a:buSzPts val="4100"/>
              <a:buNone/>
            </a:pPr>
            <a:endParaRPr lang="en-US" sz="2800" dirty="0">
              <a:solidFill>
                <a:schemeClr val="tx1"/>
              </a:solidFill>
              <a:latin typeface="Cambria" panose="02040503050406030204" pitchFamily="18" charset="0"/>
            </a:endParaRPr>
          </a:p>
          <a:p>
            <a:pPr indent="-457200">
              <a:lnSpc>
                <a:spcPct val="130000"/>
              </a:lnSpc>
              <a:spcBef>
                <a:spcPts val="0"/>
              </a:spcBef>
              <a:buClr>
                <a:srgbClr val="222222"/>
              </a:buClr>
              <a:buSzPts val="4100"/>
              <a:buFont typeface="Wingdings" panose="05000000000000000000" pitchFamily="2" charset="2"/>
              <a:buChar char="§"/>
            </a:pPr>
            <a:r>
              <a:rPr lang="en-US" sz="2800" dirty="0">
                <a:solidFill>
                  <a:schemeClr val="tx1"/>
                </a:solidFill>
                <a:latin typeface="Cambria" panose="02040503050406030204" pitchFamily="18" charset="0"/>
              </a:rPr>
              <a:t>BitTrade is a platform that allows the customer to enter the amount they want to invest, and based on the current trend of the market the platform recommends the quantity of bitcoins the customer should buy or sell.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5400" dirty="0">
                <a:latin typeface="Cambria" panose="02040503050406030204" pitchFamily="18" charset="0"/>
              </a:rPr>
              <a:t>Product Features</a:t>
            </a:r>
            <a:endParaRPr sz="5400" dirty="0">
              <a:latin typeface="Cambria" panose="02040503050406030204" pitchFamily="18" charset="0"/>
            </a:endParaRPr>
          </a:p>
        </p:txBody>
      </p:sp>
      <p:sp>
        <p:nvSpPr>
          <p:cNvPr id="155" name="Shape 155"/>
          <p:cNvSpPr txBox="1">
            <a:spLocks noGrp="1"/>
          </p:cNvSpPr>
          <p:nvPr>
            <p:ph type="body" idx="1"/>
          </p:nvPr>
        </p:nvSpPr>
        <p:spPr>
          <a:xfrm>
            <a:off x="381000" y="1404712"/>
            <a:ext cx="11430000" cy="4295100"/>
          </a:xfrm>
          <a:prstGeom prst="rect">
            <a:avLst/>
          </a:prstGeom>
          <a:noFill/>
          <a:ln>
            <a:noFill/>
          </a:ln>
        </p:spPr>
        <p:txBody>
          <a:bodyPr spcFirstLastPara="1" wrap="square" lIns="43650" tIns="43650" rIns="43650" bIns="43650" anchor="t" anchorCtr="0">
            <a:noAutofit/>
          </a:bodyPr>
          <a:lstStyle/>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r>
              <a:rPr lang="en-US" sz="2800" dirty="0">
                <a:latin typeface="Cambria" panose="02040503050406030204" pitchFamily="18" charset="0"/>
              </a:rPr>
              <a:t>Continuous data stored and accessed in the database using threads.</a:t>
            </a:r>
          </a:p>
          <a:p>
            <a:pPr marL="0" marR="0" lvl="0" indent="0" algn="l" rtl="0">
              <a:lnSpc>
                <a:spcPct val="100000"/>
              </a:lnSpc>
              <a:spcBef>
                <a:spcPts val="0"/>
              </a:spcBef>
              <a:spcAft>
                <a:spcPts val="0"/>
              </a:spcAft>
              <a:buClr>
                <a:schemeClr val="accent1"/>
              </a:buClr>
              <a:buSzPts val="3100"/>
              <a:buNone/>
            </a:pPr>
            <a:endParaRPr lang="en-US" sz="2800" dirty="0">
              <a:latin typeface="Cambria" panose="02040503050406030204" pitchFamily="18" charset="0"/>
            </a:endParaRPr>
          </a:p>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r>
              <a:rPr lang="en-US" sz="2800" dirty="0">
                <a:solidFill>
                  <a:schemeClr val="dk1"/>
                </a:solidFill>
                <a:latin typeface="Cambria" panose="02040503050406030204" pitchFamily="18" charset="0"/>
              </a:rPr>
              <a:t>Make predictions using </a:t>
            </a:r>
            <a:r>
              <a:rPr lang="en-US" sz="2800" dirty="0" err="1">
                <a:solidFill>
                  <a:schemeClr val="dk1"/>
                </a:solidFill>
                <a:latin typeface="Cambria" panose="02040503050406030204" pitchFamily="18" charset="0"/>
              </a:rPr>
              <a:t>TimeSeries</a:t>
            </a:r>
            <a:r>
              <a:rPr lang="en-US" sz="2800" dirty="0">
                <a:solidFill>
                  <a:schemeClr val="dk1"/>
                </a:solidFill>
                <a:latin typeface="Cambria" panose="02040503050406030204" pitchFamily="18" charset="0"/>
              </a:rPr>
              <a:t> forecasting.</a:t>
            </a:r>
          </a:p>
          <a:p>
            <a:pPr marL="0" marR="0" lvl="0" indent="0" algn="l" rtl="0">
              <a:lnSpc>
                <a:spcPct val="100000"/>
              </a:lnSpc>
              <a:spcBef>
                <a:spcPts val="0"/>
              </a:spcBef>
              <a:spcAft>
                <a:spcPts val="0"/>
              </a:spcAft>
              <a:buClr>
                <a:schemeClr val="accent1"/>
              </a:buClr>
              <a:buSzPts val="3100"/>
              <a:buNone/>
            </a:pPr>
            <a:endParaRPr lang="en-US" sz="2800" dirty="0">
              <a:solidFill>
                <a:schemeClr val="dk1"/>
              </a:solidFill>
              <a:latin typeface="Cambria" panose="02040503050406030204" pitchFamily="18" charset="0"/>
            </a:endParaRPr>
          </a:p>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r>
              <a:rPr lang="en-US" sz="2800" dirty="0">
                <a:solidFill>
                  <a:schemeClr val="dk1"/>
                </a:solidFill>
                <a:latin typeface="Cambria" panose="02040503050406030204" pitchFamily="18" charset="0"/>
              </a:rPr>
              <a:t>Currency conversion.</a:t>
            </a:r>
          </a:p>
          <a:p>
            <a:pPr marL="0" marR="0" lvl="0" indent="0" algn="l" rtl="0">
              <a:lnSpc>
                <a:spcPct val="100000"/>
              </a:lnSpc>
              <a:spcBef>
                <a:spcPts val="0"/>
              </a:spcBef>
              <a:spcAft>
                <a:spcPts val="0"/>
              </a:spcAft>
              <a:buClr>
                <a:schemeClr val="accent1"/>
              </a:buClr>
              <a:buSzPts val="3100"/>
              <a:buNone/>
            </a:pPr>
            <a:endParaRPr lang="en-US" sz="2800" dirty="0">
              <a:solidFill>
                <a:schemeClr val="dk1"/>
              </a:solidFill>
              <a:latin typeface="Cambria" panose="02040503050406030204" pitchFamily="18" charset="0"/>
            </a:endParaRPr>
          </a:p>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r>
              <a:rPr lang="en-US" sz="2800" dirty="0">
                <a:solidFill>
                  <a:schemeClr val="dk1"/>
                </a:solidFill>
                <a:latin typeface="Cambria" panose="02040503050406030204" pitchFamily="18" charset="0"/>
              </a:rPr>
              <a:t>Recommending the best possible transaction for a given dollar amount.</a:t>
            </a:r>
          </a:p>
          <a:p>
            <a:pPr marL="0" marR="0" lvl="0" indent="0" algn="l" rtl="0">
              <a:lnSpc>
                <a:spcPct val="100000"/>
              </a:lnSpc>
              <a:spcBef>
                <a:spcPts val="0"/>
              </a:spcBef>
              <a:spcAft>
                <a:spcPts val="0"/>
              </a:spcAft>
              <a:buClr>
                <a:schemeClr val="accent1"/>
              </a:buClr>
              <a:buSzPts val="3100"/>
              <a:buNone/>
            </a:pPr>
            <a:endParaRPr lang="en-US" sz="2800" dirty="0">
              <a:solidFill>
                <a:schemeClr val="dk1"/>
              </a:solidFill>
              <a:latin typeface="Cambria" panose="02040503050406030204" pitchFamily="18" charset="0"/>
            </a:endParaRPr>
          </a:p>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r>
              <a:rPr lang="en-US" sz="2800" dirty="0">
                <a:solidFill>
                  <a:schemeClr val="dk1"/>
                </a:solidFill>
                <a:latin typeface="Cambria" panose="02040503050406030204" pitchFamily="18" charset="0"/>
              </a:rPr>
              <a:t>Market analysis.</a:t>
            </a:r>
            <a:endParaRPr sz="2800" dirty="0">
              <a:latin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lvl="0" algn="ctr">
              <a:spcBef>
                <a:spcPts val="0"/>
              </a:spcBef>
              <a:buSzPts val="4100"/>
            </a:pPr>
            <a:r>
              <a:rPr lang="en-US" sz="3600" dirty="0">
                <a:latin typeface="Cambria" panose="02040503050406030204" pitchFamily="18" charset="0"/>
              </a:rPr>
              <a:t>Feature 1 - Continuous data stored and accessed in the database using threads</a:t>
            </a:r>
            <a:endParaRPr sz="3600" dirty="0">
              <a:latin typeface="Cambria" panose="02040503050406030204" pitchFamily="18" charset="0"/>
            </a:endParaRPr>
          </a:p>
        </p:txBody>
      </p:sp>
      <p:sp>
        <p:nvSpPr>
          <p:cNvPr id="161" name="Shape 161"/>
          <p:cNvSpPr txBox="1">
            <a:spLocks noGrp="1"/>
          </p:cNvSpPr>
          <p:nvPr>
            <p:ph type="body" idx="1"/>
          </p:nvPr>
        </p:nvSpPr>
        <p:spPr>
          <a:xfrm>
            <a:off x="381000" y="1690778"/>
            <a:ext cx="4901400" cy="4034908"/>
          </a:xfrm>
          <a:prstGeom prst="rect">
            <a:avLst/>
          </a:prstGeom>
          <a:noFill/>
          <a:ln>
            <a:noFill/>
          </a:ln>
        </p:spPr>
        <p:txBody>
          <a:bodyPr spcFirstLastPara="1" wrap="square" lIns="43650" tIns="43650" rIns="43650" bIns="43650" anchor="t" anchorCtr="0">
            <a:noAutofit/>
          </a:bodyPr>
          <a:lstStyle/>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r>
              <a:rPr lang="en-US" sz="2600" dirty="0">
                <a:latin typeface="Cambria" panose="02040503050406030204" pitchFamily="18" charset="0"/>
              </a:rPr>
              <a:t>Description</a:t>
            </a:r>
          </a:p>
          <a:p>
            <a:pPr marL="0" marR="0" lvl="0" indent="0" algn="l" rtl="0">
              <a:lnSpc>
                <a:spcPct val="100000"/>
              </a:lnSpc>
              <a:spcBef>
                <a:spcPts val="0"/>
              </a:spcBef>
              <a:spcAft>
                <a:spcPts val="0"/>
              </a:spcAft>
              <a:buClr>
                <a:schemeClr val="accent1"/>
              </a:buClr>
              <a:buSzPts val="3100"/>
              <a:buNone/>
            </a:pPr>
            <a:endParaRPr lang="en-US" sz="1400" dirty="0">
              <a:latin typeface="Cambria" panose="02040503050406030204" pitchFamily="18" charset="0"/>
            </a:endParaRPr>
          </a:p>
          <a:p>
            <a:pPr marL="0" marR="0" lvl="0" indent="0" algn="l" rtl="0">
              <a:lnSpc>
                <a:spcPct val="100000"/>
              </a:lnSpc>
              <a:spcBef>
                <a:spcPts val="0"/>
              </a:spcBef>
              <a:spcAft>
                <a:spcPts val="0"/>
              </a:spcAft>
              <a:buClr>
                <a:schemeClr val="accent1"/>
              </a:buClr>
              <a:buSzPts val="3100"/>
              <a:buNone/>
            </a:pPr>
            <a:r>
              <a:rPr lang="en-US" sz="2400" dirty="0">
                <a:latin typeface="Cambria" panose="02040503050406030204" pitchFamily="18" charset="0"/>
              </a:rPr>
              <a:t>The data is continuously relayed from BitFinex.com(Web Socket) and </a:t>
            </a:r>
            <a:r>
              <a:rPr lang="en-US" sz="2400" dirty="0" err="1">
                <a:latin typeface="Cambria" panose="02040503050406030204" pitchFamily="18" charset="0"/>
              </a:rPr>
              <a:t>BitStamp</a:t>
            </a:r>
            <a:r>
              <a:rPr lang="en-US" sz="2400" dirty="0">
                <a:latin typeface="Cambria" panose="02040503050406030204" pitchFamily="18" charset="0"/>
              </a:rPr>
              <a:t>(API) and stored it in our </a:t>
            </a:r>
            <a:r>
              <a:rPr lang="en-US" sz="2400" dirty="0" err="1">
                <a:latin typeface="Cambria" panose="02040503050406030204" pitchFamily="18" charset="0"/>
              </a:rPr>
              <a:t>databse</a:t>
            </a:r>
            <a:r>
              <a:rPr lang="en-US" sz="2400" dirty="0">
                <a:latin typeface="Cambria" panose="02040503050406030204" pitchFamily="18" charset="0"/>
              </a:rPr>
              <a:t>(</a:t>
            </a:r>
            <a:r>
              <a:rPr lang="en-US" sz="2400" dirty="0" err="1">
                <a:latin typeface="Cambria" panose="02040503050406030204" pitchFamily="18" charset="0"/>
              </a:rPr>
              <a:t>SQLLite</a:t>
            </a:r>
            <a:r>
              <a:rPr lang="en-US" sz="2400" dirty="0">
                <a:latin typeface="Cambria" panose="02040503050406030204" pitchFamily="18" charset="0"/>
              </a:rPr>
              <a:t>) using one thread, and another thread simultaneously allows our platform to access the data. </a:t>
            </a:r>
          </a:p>
          <a:p>
            <a:pPr marL="0" marR="0" lvl="0" indent="0" algn="l" rtl="0">
              <a:lnSpc>
                <a:spcPct val="100000"/>
              </a:lnSpc>
              <a:spcBef>
                <a:spcPts val="0"/>
              </a:spcBef>
              <a:spcAft>
                <a:spcPts val="0"/>
              </a:spcAft>
              <a:buClr>
                <a:schemeClr val="accent1"/>
              </a:buClr>
              <a:buSzPts val="3100"/>
              <a:buNone/>
            </a:pPr>
            <a:endParaRPr lang="en-US" sz="1400" dirty="0">
              <a:latin typeface="Cambria" panose="02040503050406030204" pitchFamily="18" charset="0"/>
            </a:endParaRPr>
          </a:p>
          <a:p>
            <a:pPr marL="0" marR="0" lvl="0" indent="0" algn="l" rtl="0">
              <a:lnSpc>
                <a:spcPct val="100000"/>
              </a:lnSpc>
              <a:spcBef>
                <a:spcPts val="0"/>
              </a:spcBef>
              <a:spcAft>
                <a:spcPts val="0"/>
              </a:spcAft>
              <a:buClr>
                <a:schemeClr val="accent1"/>
              </a:buClr>
              <a:buSzPts val="3100"/>
              <a:buNone/>
            </a:pPr>
            <a:r>
              <a:rPr lang="en-US" sz="2400" dirty="0">
                <a:latin typeface="Cambria" panose="02040503050406030204" pitchFamily="18" charset="0"/>
              </a:rPr>
              <a:t>Hence, the results change every time the data is accessed. </a:t>
            </a:r>
          </a:p>
          <a:p>
            <a:pPr marL="0" marR="0" lvl="0" indent="0" algn="l" rtl="0">
              <a:lnSpc>
                <a:spcPct val="100000"/>
              </a:lnSpc>
              <a:spcBef>
                <a:spcPts val="0"/>
              </a:spcBef>
              <a:spcAft>
                <a:spcPts val="0"/>
              </a:spcAft>
              <a:buClr>
                <a:schemeClr val="accent1"/>
              </a:buClr>
              <a:buSzPts val="3100"/>
              <a:buNone/>
            </a:pPr>
            <a:endParaRPr lang="en-US" sz="2400" dirty="0">
              <a:latin typeface="Cambria" panose="02040503050406030204" pitchFamily="18" charset="0"/>
            </a:endParaRPr>
          </a:p>
        </p:txBody>
      </p:sp>
      <p:sp>
        <p:nvSpPr>
          <p:cNvPr id="162" name="Shape 162"/>
          <p:cNvSpPr txBox="1">
            <a:spLocks noGrp="1"/>
          </p:cNvSpPr>
          <p:nvPr>
            <p:ph type="body" idx="1"/>
          </p:nvPr>
        </p:nvSpPr>
        <p:spPr>
          <a:xfrm>
            <a:off x="6673387" y="1690778"/>
            <a:ext cx="4901400" cy="4295100"/>
          </a:xfrm>
          <a:prstGeom prst="rect">
            <a:avLst/>
          </a:prstGeom>
          <a:noFill/>
          <a:ln>
            <a:noFill/>
          </a:ln>
        </p:spPr>
        <p:txBody>
          <a:bodyPr spcFirstLastPara="1" wrap="square" lIns="43650" tIns="43650" rIns="43650" bIns="43650" anchor="t" anchorCtr="0">
            <a:noAutofit/>
          </a:bodyPr>
          <a:lstStyle/>
          <a:p>
            <a:pPr marL="0" indent="0">
              <a:spcBef>
                <a:spcPts val="0"/>
              </a:spcBef>
              <a:buNone/>
            </a:pPr>
            <a:endParaRPr lang="en-US" sz="2600" dirty="0">
              <a:latin typeface="Cambria" panose="02040503050406030204" pitchFamily="18" charset="0"/>
            </a:endParaRPr>
          </a:p>
          <a:p>
            <a:pPr marL="0" indent="0">
              <a:spcBef>
                <a:spcPts val="0"/>
              </a:spcBef>
              <a:buNone/>
            </a:pPr>
            <a:endParaRPr lang="en-US" sz="2400" dirty="0">
              <a:latin typeface="Cambria" panose="02040503050406030204" pitchFamily="18" charset="0"/>
            </a:endParaRPr>
          </a:p>
          <a:p>
            <a:pPr marL="0" indent="0">
              <a:spcBef>
                <a:spcPts val="0"/>
              </a:spcBef>
              <a:buNone/>
            </a:pPr>
            <a:endParaRPr sz="2400" dirty="0">
              <a:latin typeface="Cambria" panose="02040503050406030204" pitchFamily="18" charset="0"/>
            </a:endParaRPr>
          </a:p>
        </p:txBody>
      </p:sp>
      <p:pic>
        <p:nvPicPr>
          <p:cNvPr id="8" name="Picture 7">
            <a:extLst>
              <a:ext uri="{FF2B5EF4-FFF2-40B4-BE49-F238E27FC236}">
                <a16:creationId xmlns:a16="http://schemas.microsoft.com/office/drawing/2014/main" id="{4B9EC3F5-3DAE-40B4-A89D-9F3908874311}"/>
              </a:ext>
            </a:extLst>
          </p:cNvPr>
          <p:cNvPicPr>
            <a:picLocks noChangeAspect="1"/>
          </p:cNvPicPr>
          <p:nvPr/>
        </p:nvPicPr>
        <p:blipFill>
          <a:blip r:embed="rId3"/>
          <a:stretch>
            <a:fillRect/>
          </a:stretch>
        </p:blipFill>
        <p:spPr>
          <a:xfrm>
            <a:off x="5173785" y="1466427"/>
            <a:ext cx="6953777" cy="2120835"/>
          </a:xfrm>
          <a:prstGeom prst="rect">
            <a:avLst/>
          </a:prstGeom>
        </p:spPr>
      </p:pic>
      <p:pic>
        <p:nvPicPr>
          <p:cNvPr id="9" name="Picture 8">
            <a:extLst>
              <a:ext uri="{FF2B5EF4-FFF2-40B4-BE49-F238E27FC236}">
                <a16:creationId xmlns:a16="http://schemas.microsoft.com/office/drawing/2014/main" id="{27E5E5D1-D4E4-4F19-9315-F49BB36D246B}"/>
              </a:ext>
            </a:extLst>
          </p:cNvPr>
          <p:cNvPicPr>
            <a:picLocks noChangeAspect="1"/>
          </p:cNvPicPr>
          <p:nvPr/>
        </p:nvPicPr>
        <p:blipFill>
          <a:blip r:embed="rId4"/>
          <a:stretch>
            <a:fillRect/>
          </a:stretch>
        </p:blipFill>
        <p:spPr>
          <a:xfrm>
            <a:off x="5173785" y="3587262"/>
            <a:ext cx="6953777" cy="2493107"/>
          </a:xfrm>
          <a:prstGeom prst="rect">
            <a:avLst/>
          </a:prstGeom>
        </p:spPr>
      </p:pic>
    </p:spTree>
    <p:extLst>
      <p:ext uri="{BB962C8B-B14F-4D97-AF65-F5344CB8AC3E}">
        <p14:creationId xmlns:p14="http://schemas.microsoft.com/office/powerpoint/2010/main" val="137998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7" name="Picture 6">
            <a:extLst>
              <a:ext uri="{FF2B5EF4-FFF2-40B4-BE49-F238E27FC236}">
                <a16:creationId xmlns:a16="http://schemas.microsoft.com/office/drawing/2014/main" id="{8C8BD7E8-9609-4A52-AF9C-3616D64EF50F}"/>
              </a:ext>
            </a:extLst>
          </p:cNvPr>
          <p:cNvPicPr>
            <a:picLocks noChangeAspect="1"/>
          </p:cNvPicPr>
          <p:nvPr/>
        </p:nvPicPr>
        <p:blipFill>
          <a:blip r:embed="rId3"/>
          <a:stretch>
            <a:fillRect/>
          </a:stretch>
        </p:blipFill>
        <p:spPr>
          <a:xfrm>
            <a:off x="5478449" y="771277"/>
            <a:ext cx="6510348" cy="2568271"/>
          </a:xfrm>
          <a:prstGeom prst="rect">
            <a:avLst/>
          </a:prstGeom>
        </p:spPr>
      </p:pic>
      <p:sp>
        <p:nvSpPr>
          <p:cNvPr id="160" name="Shape 160"/>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lvl="0" algn="ctr">
              <a:spcBef>
                <a:spcPts val="0"/>
              </a:spcBef>
              <a:buSzPts val="4100"/>
            </a:pPr>
            <a:r>
              <a:rPr lang="en-US" sz="3600" dirty="0">
                <a:latin typeface="Cambria" panose="02040503050406030204" pitchFamily="18" charset="0"/>
              </a:rPr>
              <a:t>Feature 2- Make predictions using </a:t>
            </a:r>
            <a:r>
              <a:rPr lang="en-US" sz="3600" dirty="0" err="1">
                <a:latin typeface="Cambria" panose="02040503050406030204" pitchFamily="18" charset="0"/>
              </a:rPr>
              <a:t>TimeSeries</a:t>
            </a:r>
            <a:r>
              <a:rPr lang="en-US" sz="3600" dirty="0">
                <a:latin typeface="Cambria" panose="02040503050406030204" pitchFamily="18" charset="0"/>
              </a:rPr>
              <a:t> forecasting</a:t>
            </a:r>
            <a:endParaRPr sz="3600" dirty="0">
              <a:latin typeface="Cambria" panose="02040503050406030204" pitchFamily="18" charset="0"/>
            </a:endParaRPr>
          </a:p>
        </p:txBody>
      </p:sp>
      <p:sp>
        <p:nvSpPr>
          <p:cNvPr id="161" name="Shape 161"/>
          <p:cNvSpPr txBox="1">
            <a:spLocks noGrp="1"/>
          </p:cNvSpPr>
          <p:nvPr>
            <p:ph type="body" idx="1"/>
          </p:nvPr>
        </p:nvSpPr>
        <p:spPr>
          <a:xfrm>
            <a:off x="380999" y="1268083"/>
            <a:ext cx="5441831" cy="4717795"/>
          </a:xfrm>
          <a:prstGeom prst="rect">
            <a:avLst/>
          </a:prstGeom>
          <a:noFill/>
          <a:ln>
            <a:noFill/>
          </a:ln>
        </p:spPr>
        <p:txBody>
          <a:bodyPr spcFirstLastPara="1" wrap="square" lIns="43650" tIns="43650" rIns="43650" bIns="43650" anchor="t" anchorCtr="0">
            <a:noAutofit/>
          </a:bodyPr>
          <a:lstStyle/>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r>
              <a:rPr lang="en-US" sz="2600" dirty="0">
                <a:latin typeface="Cambria" panose="02040503050406030204" pitchFamily="18" charset="0"/>
              </a:rPr>
              <a:t>Description</a:t>
            </a:r>
          </a:p>
          <a:p>
            <a:pPr marL="0" marR="0" lvl="0" indent="0" algn="l" rtl="0">
              <a:lnSpc>
                <a:spcPct val="100000"/>
              </a:lnSpc>
              <a:spcBef>
                <a:spcPts val="0"/>
              </a:spcBef>
              <a:spcAft>
                <a:spcPts val="0"/>
              </a:spcAft>
              <a:buClr>
                <a:schemeClr val="accent1"/>
              </a:buClr>
              <a:buSzPts val="3100"/>
              <a:buNone/>
            </a:pPr>
            <a:endParaRPr lang="en-US" sz="1400" dirty="0">
              <a:latin typeface="Cambria" panose="02040503050406030204" pitchFamily="18" charset="0"/>
            </a:endParaRPr>
          </a:p>
          <a:p>
            <a:pPr marL="0" marR="0" lvl="0" indent="0" algn="l" rtl="0">
              <a:lnSpc>
                <a:spcPct val="100000"/>
              </a:lnSpc>
              <a:spcBef>
                <a:spcPts val="0"/>
              </a:spcBef>
              <a:spcAft>
                <a:spcPts val="0"/>
              </a:spcAft>
              <a:buClr>
                <a:schemeClr val="accent1"/>
              </a:buClr>
              <a:buSzPts val="3100"/>
              <a:buNone/>
            </a:pPr>
            <a:r>
              <a:rPr lang="en-US" sz="2400" dirty="0">
                <a:latin typeface="Cambria" panose="02040503050406030204" pitchFamily="18" charset="0"/>
              </a:rPr>
              <a:t>The API(</a:t>
            </a:r>
            <a:r>
              <a:rPr lang="en-US" sz="2400" dirty="0" err="1">
                <a:latin typeface="Cambria" panose="02040503050406030204" pitchFamily="18" charset="0"/>
              </a:rPr>
              <a:t>Bitcoinaverage</a:t>
            </a:r>
            <a:r>
              <a:rPr lang="en-US" sz="2400" dirty="0">
                <a:latin typeface="Cambria" panose="02040503050406030204" pitchFamily="18" charset="0"/>
              </a:rPr>
              <a:t>) gives us the bitcoin price every minute for the past 1600+minutes. </a:t>
            </a:r>
          </a:p>
          <a:p>
            <a:pPr marL="0" marR="0" lvl="0" indent="0" algn="l" rtl="0">
              <a:lnSpc>
                <a:spcPct val="100000"/>
              </a:lnSpc>
              <a:spcBef>
                <a:spcPts val="0"/>
              </a:spcBef>
              <a:spcAft>
                <a:spcPts val="0"/>
              </a:spcAft>
              <a:buClr>
                <a:schemeClr val="accent1"/>
              </a:buClr>
              <a:buSzPts val="3100"/>
              <a:buNone/>
            </a:pPr>
            <a:endParaRPr lang="en-US" sz="1400" dirty="0">
              <a:latin typeface="Cambria" panose="02040503050406030204" pitchFamily="18" charset="0"/>
            </a:endParaRPr>
          </a:p>
          <a:p>
            <a:pPr marL="0" marR="0" lvl="0" indent="0" algn="l" rtl="0">
              <a:lnSpc>
                <a:spcPct val="100000"/>
              </a:lnSpc>
              <a:spcBef>
                <a:spcPts val="0"/>
              </a:spcBef>
              <a:spcAft>
                <a:spcPts val="0"/>
              </a:spcAft>
              <a:buClr>
                <a:schemeClr val="accent1"/>
              </a:buClr>
              <a:buSzPts val="3100"/>
              <a:buNone/>
            </a:pPr>
            <a:r>
              <a:rPr lang="en-US" sz="2400" dirty="0">
                <a:latin typeface="Cambria" panose="02040503050406030204" pitchFamily="18" charset="0"/>
              </a:rPr>
              <a:t>With this data, using Timeseries forecasting we plot the trend of the price of Bitcoins for over a day as shown.</a:t>
            </a:r>
          </a:p>
          <a:p>
            <a:pPr marL="0" marR="0" lvl="0" indent="0" algn="l" rtl="0">
              <a:lnSpc>
                <a:spcPct val="100000"/>
              </a:lnSpc>
              <a:spcBef>
                <a:spcPts val="0"/>
              </a:spcBef>
              <a:spcAft>
                <a:spcPts val="0"/>
              </a:spcAft>
              <a:buClr>
                <a:schemeClr val="accent1"/>
              </a:buClr>
              <a:buSzPts val="3100"/>
              <a:buNone/>
            </a:pPr>
            <a:endParaRPr lang="en-US" sz="1400" dirty="0">
              <a:latin typeface="Cambria" panose="02040503050406030204" pitchFamily="18" charset="0"/>
            </a:endParaRPr>
          </a:p>
          <a:p>
            <a:pPr marL="0" marR="0" lvl="0" indent="0" algn="l" rtl="0">
              <a:lnSpc>
                <a:spcPct val="100000"/>
              </a:lnSpc>
              <a:spcBef>
                <a:spcPts val="0"/>
              </a:spcBef>
              <a:spcAft>
                <a:spcPts val="0"/>
              </a:spcAft>
              <a:buClr>
                <a:schemeClr val="accent1"/>
              </a:buClr>
              <a:buSzPts val="3100"/>
              <a:buNone/>
            </a:pPr>
            <a:r>
              <a:rPr lang="en-US" sz="2400" dirty="0">
                <a:latin typeface="Cambria" panose="02040503050406030204" pitchFamily="18" charset="0"/>
              </a:rPr>
              <a:t>Based on this trend, we recommend if the Bitcoin price is going to fall or rise and hence if we should buy or sell bitcoins respectively.</a:t>
            </a:r>
          </a:p>
          <a:p>
            <a:pPr marL="0" marR="0" lvl="0" indent="0" algn="l" rtl="0">
              <a:lnSpc>
                <a:spcPct val="100000"/>
              </a:lnSpc>
              <a:spcBef>
                <a:spcPts val="0"/>
              </a:spcBef>
              <a:spcAft>
                <a:spcPts val="0"/>
              </a:spcAft>
              <a:buClr>
                <a:schemeClr val="accent1"/>
              </a:buClr>
              <a:buSzPts val="3100"/>
              <a:buNone/>
            </a:pPr>
            <a:r>
              <a:rPr lang="en-US" sz="2400" dirty="0">
                <a:latin typeface="Cambria" panose="02040503050406030204" pitchFamily="18" charset="0"/>
              </a:rPr>
              <a:t> </a:t>
            </a:r>
          </a:p>
        </p:txBody>
      </p:sp>
      <p:sp>
        <p:nvSpPr>
          <p:cNvPr id="162" name="Shape 162"/>
          <p:cNvSpPr txBox="1">
            <a:spLocks noGrp="1"/>
          </p:cNvSpPr>
          <p:nvPr>
            <p:ph type="body" idx="1"/>
          </p:nvPr>
        </p:nvSpPr>
        <p:spPr>
          <a:xfrm>
            <a:off x="6673387" y="1268083"/>
            <a:ext cx="4901400" cy="4717795"/>
          </a:xfrm>
          <a:prstGeom prst="rect">
            <a:avLst/>
          </a:prstGeom>
          <a:noFill/>
          <a:ln>
            <a:noFill/>
          </a:ln>
        </p:spPr>
        <p:txBody>
          <a:bodyPr spcFirstLastPara="1" wrap="square" lIns="43650" tIns="43650" rIns="43650" bIns="43650" anchor="t" anchorCtr="0">
            <a:noAutofit/>
          </a:bodyPr>
          <a:lstStyle/>
          <a:p>
            <a:pPr marL="0" indent="0">
              <a:spcBef>
                <a:spcPts val="0"/>
              </a:spcBef>
              <a:buNone/>
            </a:pPr>
            <a:endParaRPr lang="en-US" sz="2600" dirty="0">
              <a:latin typeface="Cambria" panose="02040503050406030204" pitchFamily="18" charset="0"/>
            </a:endParaRPr>
          </a:p>
          <a:p>
            <a:pPr marL="0" indent="0">
              <a:spcBef>
                <a:spcPts val="0"/>
              </a:spcBef>
              <a:buNone/>
            </a:pPr>
            <a:endParaRPr lang="en-US" sz="2600" dirty="0">
              <a:latin typeface="Cambria" panose="02040503050406030204" pitchFamily="18" charset="0"/>
            </a:endParaRPr>
          </a:p>
          <a:p>
            <a:pPr marL="0" indent="0">
              <a:spcBef>
                <a:spcPts val="0"/>
              </a:spcBef>
              <a:buNone/>
            </a:pPr>
            <a:endParaRPr lang="en-US" sz="2400" dirty="0">
              <a:latin typeface="Cambria" panose="02040503050406030204" pitchFamily="18" charset="0"/>
            </a:endParaRPr>
          </a:p>
          <a:p>
            <a:pPr marL="0" indent="0">
              <a:spcBef>
                <a:spcPts val="0"/>
              </a:spcBef>
              <a:buNone/>
            </a:pPr>
            <a:endParaRPr sz="2400" dirty="0">
              <a:latin typeface="Cambria" panose="02040503050406030204" pitchFamily="18" charset="0"/>
            </a:endParaRPr>
          </a:p>
        </p:txBody>
      </p:sp>
      <p:pic>
        <p:nvPicPr>
          <p:cNvPr id="2" name="Picture 1">
            <a:extLst>
              <a:ext uri="{FF2B5EF4-FFF2-40B4-BE49-F238E27FC236}">
                <a16:creationId xmlns:a16="http://schemas.microsoft.com/office/drawing/2014/main" id="{5D9A0869-A307-4376-9B0F-4219BCA1250E}"/>
              </a:ext>
            </a:extLst>
          </p:cNvPr>
          <p:cNvPicPr>
            <a:picLocks noChangeAspect="1"/>
          </p:cNvPicPr>
          <p:nvPr/>
        </p:nvPicPr>
        <p:blipFill>
          <a:blip r:embed="rId4"/>
          <a:stretch>
            <a:fillRect/>
          </a:stretch>
        </p:blipFill>
        <p:spPr>
          <a:xfrm>
            <a:off x="5761704" y="5505776"/>
            <a:ext cx="6227096" cy="480102"/>
          </a:xfrm>
          <a:prstGeom prst="rect">
            <a:avLst/>
          </a:prstGeom>
        </p:spPr>
      </p:pic>
      <p:pic>
        <p:nvPicPr>
          <p:cNvPr id="4" name="Picture 3">
            <a:extLst>
              <a:ext uri="{FF2B5EF4-FFF2-40B4-BE49-F238E27FC236}">
                <a16:creationId xmlns:a16="http://schemas.microsoft.com/office/drawing/2014/main" id="{20902F19-E07D-4015-974A-8E679B4E8B14}"/>
              </a:ext>
            </a:extLst>
          </p:cNvPr>
          <p:cNvPicPr>
            <a:picLocks noChangeAspect="1"/>
          </p:cNvPicPr>
          <p:nvPr/>
        </p:nvPicPr>
        <p:blipFill>
          <a:blip r:embed="rId5"/>
          <a:stretch>
            <a:fillRect/>
          </a:stretch>
        </p:blipFill>
        <p:spPr>
          <a:xfrm>
            <a:off x="5761703" y="3418029"/>
            <a:ext cx="6227095" cy="21718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lvl="0" algn="ctr">
              <a:spcBef>
                <a:spcPts val="0"/>
              </a:spcBef>
              <a:buSzPts val="4100"/>
            </a:pPr>
            <a:r>
              <a:rPr lang="en-US" sz="3600" dirty="0">
                <a:latin typeface="Cambria" panose="02040503050406030204" pitchFamily="18" charset="0"/>
              </a:rPr>
              <a:t>Feature 3 -</a:t>
            </a:r>
            <a:r>
              <a:rPr lang="en-US" sz="3600" dirty="0">
                <a:solidFill>
                  <a:schemeClr val="dk1"/>
                </a:solidFill>
                <a:latin typeface="Cambria" panose="02040503050406030204" pitchFamily="18" charset="0"/>
              </a:rPr>
              <a:t> </a:t>
            </a:r>
            <a:r>
              <a:rPr lang="en-US" sz="3600" dirty="0">
                <a:solidFill>
                  <a:schemeClr val="accent5"/>
                </a:solidFill>
                <a:latin typeface="Cambria" panose="02040503050406030204" pitchFamily="18" charset="0"/>
              </a:rPr>
              <a:t>Recommending the best possible transaction for a given dollar amount</a:t>
            </a:r>
            <a:endParaRPr sz="3600" dirty="0">
              <a:solidFill>
                <a:schemeClr val="accent5"/>
              </a:solidFill>
              <a:latin typeface="Cambria" panose="02040503050406030204" pitchFamily="18" charset="0"/>
            </a:endParaRPr>
          </a:p>
        </p:txBody>
      </p:sp>
      <p:sp>
        <p:nvSpPr>
          <p:cNvPr id="161" name="Shape 161"/>
          <p:cNvSpPr txBox="1">
            <a:spLocks noGrp="1"/>
          </p:cNvSpPr>
          <p:nvPr>
            <p:ph type="body" idx="1"/>
          </p:nvPr>
        </p:nvSpPr>
        <p:spPr>
          <a:xfrm>
            <a:off x="380999" y="1430586"/>
            <a:ext cx="6200955" cy="4295100"/>
          </a:xfrm>
          <a:prstGeom prst="rect">
            <a:avLst/>
          </a:prstGeom>
          <a:noFill/>
          <a:ln>
            <a:noFill/>
          </a:ln>
        </p:spPr>
        <p:txBody>
          <a:bodyPr spcFirstLastPara="1" wrap="square" lIns="43650" tIns="43650" rIns="43650" bIns="43650" anchor="t" anchorCtr="0">
            <a:noAutofit/>
          </a:bodyPr>
          <a:lstStyle/>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r>
              <a:rPr lang="en-US" sz="2600" dirty="0">
                <a:latin typeface="Cambria" panose="02040503050406030204" pitchFamily="18" charset="0"/>
              </a:rPr>
              <a:t>Description</a:t>
            </a:r>
          </a:p>
          <a:p>
            <a:pPr marL="0" marR="0" lvl="0" indent="0" algn="l" rtl="0">
              <a:lnSpc>
                <a:spcPct val="100000"/>
              </a:lnSpc>
              <a:spcBef>
                <a:spcPts val="0"/>
              </a:spcBef>
              <a:spcAft>
                <a:spcPts val="0"/>
              </a:spcAft>
              <a:buClr>
                <a:schemeClr val="accent1"/>
              </a:buClr>
              <a:buSzPts val="3100"/>
              <a:buNone/>
            </a:pPr>
            <a:endParaRPr lang="en-US" sz="1400" dirty="0">
              <a:latin typeface="Cambria" panose="02040503050406030204" pitchFamily="18" charset="0"/>
            </a:endParaRPr>
          </a:p>
          <a:p>
            <a:pPr marL="0" marR="0" lvl="0" indent="0" algn="l" rtl="0">
              <a:lnSpc>
                <a:spcPct val="100000"/>
              </a:lnSpc>
              <a:spcBef>
                <a:spcPts val="0"/>
              </a:spcBef>
              <a:spcAft>
                <a:spcPts val="0"/>
              </a:spcAft>
              <a:buClr>
                <a:schemeClr val="accent1"/>
              </a:buClr>
              <a:buSzPts val="3100"/>
              <a:buNone/>
            </a:pPr>
            <a:r>
              <a:rPr lang="en-US" sz="2400" dirty="0">
                <a:latin typeface="Cambria" panose="02040503050406030204" pitchFamily="18" charset="0"/>
              </a:rPr>
              <a:t>When a user enters a given dollar amount, BitTrade makes a recommendation if the user should bid or ask for bitcoins.</a:t>
            </a:r>
          </a:p>
          <a:p>
            <a:pPr marL="0" marR="0" lvl="0" indent="0" algn="l" rtl="0">
              <a:lnSpc>
                <a:spcPct val="100000"/>
              </a:lnSpc>
              <a:spcBef>
                <a:spcPts val="0"/>
              </a:spcBef>
              <a:spcAft>
                <a:spcPts val="0"/>
              </a:spcAft>
              <a:buClr>
                <a:schemeClr val="accent1"/>
              </a:buClr>
              <a:buSzPts val="3100"/>
              <a:buNone/>
            </a:pPr>
            <a:endParaRPr lang="en-US" sz="1400" dirty="0">
              <a:latin typeface="Cambria" panose="02040503050406030204" pitchFamily="18" charset="0"/>
            </a:endParaRPr>
          </a:p>
          <a:p>
            <a:pPr marL="0" marR="0" lvl="0" indent="0" algn="l" rtl="0">
              <a:lnSpc>
                <a:spcPct val="100000"/>
              </a:lnSpc>
              <a:spcBef>
                <a:spcPts val="0"/>
              </a:spcBef>
              <a:spcAft>
                <a:spcPts val="0"/>
              </a:spcAft>
              <a:buClr>
                <a:schemeClr val="accent1"/>
              </a:buClr>
              <a:buSzPts val="3100"/>
              <a:buNone/>
            </a:pPr>
            <a:r>
              <a:rPr lang="en-US" sz="2400" dirty="0">
                <a:latin typeface="Cambria" panose="02040503050406030204" pitchFamily="18" charset="0"/>
              </a:rPr>
              <a:t>If the recommendation is bid, it gives the maximum number of bitcoins that can be bought at the given amount.</a:t>
            </a:r>
          </a:p>
          <a:p>
            <a:pPr marL="0" marR="0" lvl="0" indent="0" algn="l" rtl="0">
              <a:lnSpc>
                <a:spcPct val="100000"/>
              </a:lnSpc>
              <a:spcBef>
                <a:spcPts val="0"/>
              </a:spcBef>
              <a:spcAft>
                <a:spcPts val="0"/>
              </a:spcAft>
              <a:buClr>
                <a:schemeClr val="accent1"/>
              </a:buClr>
              <a:buSzPts val="3100"/>
              <a:buNone/>
            </a:pPr>
            <a:endParaRPr lang="en-US" sz="1400" dirty="0">
              <a:latin typeface="Cambria" panose="02040503050406030204" pitchFamily="18" charset="0"/>
            </a:endParaRPr>
          </a:p>
          <a:p>
            <a:pPr marL="0" marR="0" lvl="0" indent="0" algn="l" rtl="0">
              <a:lnSpc>
                <a:spcPct val="100000"/>
              </a:lnSpc>
              <a:spcBef>
                <a:spcPts val="0"/>
              </a:spcBef>
              <a:spcAft>
                <a:spcPts val="0"/>
              </a:spcAft>
              <a:buClr>
                <a:schemeClr val="accent1"/>
              </a:buClr>
              <a:buSzPts val="3100"/>
              <a:buNone/>
            </a:pPr>
            <a:r>
              <a:rPr lang="en-US" sz="2400" dirty="0">
                <a:latin typeface="Cambria" panose="02040503050406030204" pitchFamily="18" charset="0"/>
              </a:rPr>
              <a:t>If the recommendation is sell, it gives the minimum number of bitcoins that can be sold at the given amount.</a:t>
            </a:r>
          </a:p>
        </p:txBody>
      </p:sp>
      <p:sp>
        <p:nvSpPr>
          <p:cNvPr id="162" name="Shape 162"/>
          <p:cNvSpPr txBox="1">
            <a:spLocks noGrp="1"/>
          </p:cNvSpPr>
          <p:nvPr>
            <p:ph type="body" idx="1"/>
          </p:nvPr>
        </p:nvSpPr>
        <p:spPr>
          <a:xfrm>
            <a:off x="6673387" y="1430586"/>
            <a:ext cx="4901400" cy="4555292"/>
          </a:xfrm>
          <a:prstGeom prst="rect">
            <a:avLst/>
          </a:prstGeom>
          <a:noFill/>
          <a:ln>
            <a:noFill/>
          </a:ln>
        </p:spPr>
        <p:txBody>
          <a:bodyPr spcFirstLastPara="1" wrap="square" lIns="43650" tIns="43650" rIns="43650" bIns="43650" anchor="t" anchorCtr="0">
            <a:noAutofit/>
          </a:bodyPr>
          <a:lstStyle/>
          <a:p>
            <a:pPr marL="0" indent="0">
              <a:spcBef>
                <a:spcPts val="0"/>
              </a:spcBef>
              <a:buNone/>
            </a:pPr>
            <a:endParaRPr lang="en-US" sz="2600" dirty="0">
              <a:latin typeface="Cambria" panose="02040503050406030204" pitchFamily="18" charset="0"/>
            </a:endParaRPr>
          </a:p>
          <a:p>
            <a:pPr marL="0" indent="0">
              <a:spcBef>
                <a:spcPts val="0"/>
              </a:spcBef>
              <a:buNone/>
            </a:pPr>
            <a:endParaRPr lang="en-US" sz="2400" dirty="0">
              <a:latin typeface="Cambria" panose="02040503050406030204" pitchFamily="18" charset="0"/>
            </a:endParaRPr>
          </a:p>
          <a:p>
            <a:pPr marL="0" indent="0">
              <a:spcBef>
                <a:spcPts val="0"/>
              </a:spcBef>
              <a:buNone/>
            </a:pPr>
            <a:endParaRPr sz="2400" dirty="0">
              <a:latin typeface="Cambria" panose="02040503050406030204" pitchFamily="18" charset="0"/>
            </a:endParaRPr>
          </a:p>
        </p:txBody>
      </p:sp>
      <p:pic>
        <p:nvPicPr>
          <p:cNvPr id="10" name="Picture 9">
            <a:extLst>
              <a:ext uri="{FF2B5EF4-FFF2-40B4-BE49-F238E27FC236}">
                <a16:creationId xmlns:a16="http://schemas.microsoft.com/office/drawing/2014/main" id="{9487C48A-5557-435C-BF53-97C00F1AC3E0}"/>
              </a:ext>
            </a:extLst>
          </p:cNvPr>
          <p:cNvPicPr>
            <a:picLocks noChangeAspect="1"/>
          </p:cNvPicPr>
          <p:nvPr/>
        </p:nvPicPr>
        <p:blipFill>
          <a:blip r:embed="rId3"/>
          <a:stretch>
            <a:fillRect/>
          </a:stretch>
        </p:blipFill>
        <p:spPr>
          <a:xfrm>
            <a:off x="6422329" y="1430586"/>
            <a:ext cx="5582029" cy="4555292"/>
          </a:xfrm>
          <a:prstGeom prst="rect">
            <a:avLst/>
          </a:prstGeom>
        </p:spPr>
      </p:pic>
    </p:spTree>
    <p:extLst>
      <p:ext uri="{BB962C8B-B14F-4D97-AF65-F5344CB8AC3E}">
        <p14:creationId xmlns:p14="http://schemas.microsoft.com/office/powerpoint/2010/main" val="299307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lvl="0" algn="ctr">
              <a:spcBef>
                <a:spcPts val="0"/>
              </a:spcBef>
              <a:buSzPts val="4100"/>
            </a:pPr>
            <a:r>
              <a:rPr lang="en-US" sz="3600" dirty="0">
                <a:latin typeface="Cambria" panose="02040503050406030204" pitchFamily="18" charset="0"/>
              </a:rPr>
              <a:t> Feature 4  – Currency Conversion</a:t>
            </a:r>
            <a:br>
              <a:rPr lang="en-US" sz="3600" dirty="0">
                <a:latin typeface="Cambria" panose="02040503050406030204" pitchFamily="18" charset="0"/>
              </a:rPr>
            </a:br>
            <a:endParaRPr sz="3600" dirty="0">
              <a:latin typeface="Cambria" panose="02040503050406030204" pitchFamily="18" charset="0"/>
            </a:endParaRPr>
          </a:p>
        </p:txBody>
      </p:sp>
      <p:sp>
        <p:nvSpPr>
          <p:cNvPr id="161" name="Shape 161"/>
          <p:cNvSpPr txBox="1">
            <a:spLocks noGrp="1"/>
          </p:cNvSpPr>
          <p:nvPr>
            <p:ph type="body" idx="1"/>
          </p:nvPr>
        </p:nvSpPr>
        <p:spPr>
          <a:xfrm>
            <a:off x="381000" y="1078302"/>
            <a:ext cx="4901400" cy="4647384"/>
          </a:xfrm>
          <a:prstGeom prst="rect">
            <a:avLst/>
          </a:prstGeom>
          <a:noFill/>
          <a:ln>
            <a:noFill/>
          </a:ln>
        </p:spPr>
        <p:txBody>
          <a:bodyPr spcFirstLastPara="1" wrap="square" lIns="43650" tIns="43650" rIns="43650" bIns="43650" anchor="t" anchorCtr="0">
            <a:noAutofit/>
          </a:bodyPr>
          <a:lstStyle/>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r>
              <a:rPr lang="en-US" sz="2600" dirty="0">
                <a:latin typeface="Cambria" panose="02040503050406030204" pitchFamily="18" charset="0"/>
              </a:rPr>
              <a:t>Description</a:t>
            </a:r>
          </a:p>
          <a:p>
            <a:pPr marL="0" marR="0" lvl="0" indent="0" algn="l" rtl="0">
              <a:lnSpc>
                <a:spcPct val="100000"/>
              </a:lnSpc>
              <a:spcBef>
                <a:spcPts val="0"/>
              </a:spcBef>
              <a:spcAft>
                <a:spcPts val="0"/>
              </a:spcAft>
              <a:buClr>
                <a:schemeClr val="accent1"/>
              </a:buClr>
              <a:buSzPts val="3100"/>
              <a:buNone/>
            </a:pPr>
            <a:endParaRPr lang="en-US" sz="1400" dirty="0">
              <a:latin typeface="Cambria" panose="02040503050406030204" pitchFamily="18" charset="0"/>
            </a:endParaRPr>
          </a:p>
          <a:p>
            <a:pPr marL="0" marR="0" lvl="0" indent="0" algn="l" rtl="0">
              <a:lnSpc>
                <a:spcPct val="100000"/>
              </a:lnSpc>
              <a:spcBef>
                <a:spcPts val="0"/>
              </a:spcBef>
              <a:spcAft>
                <a:spcPts val="0"/>
              </a:spcAft>
              <a:buClr>
                <a:schemeClr val="accent1"/>
              </a:buClr>
              <a:buSzPts val="3100"/>
              <a:buNone/>
            </a:pPr>
            <a:r>
              <a:rPr lang="en-US" sz="2400" dirty="0">
                <a:latin typeface="Cambria" panose="02040503050406030204" pitchFamily="18" charset="0"/>
              </a:rPr>
              <a:t>The data is taken by web scraping.</a:t>
            </a:r>
          </a:p>
          <a:p>
            <a:pPr marL="0" marR="0" lvl="0" indent="0" algn="l" rtl="0">
              <a:lnSpc>
                <a:spcPct val="100000"/>
              </a:lnSpc>
              <a:spcBef>
                <a:spcPts val="0"/>
              </a:spcBef>
              <a:spcAft>
                <a:spcPts val="0"/>
              </a:spcAft>
              <a:buClr>
                <a:schemeClr val="accent1"/>
              </a:buClr>
              <a:buSzPts val="3100"/>
              <a:buNone/>
            </a:pPr>
            <a:r>
              <a:rPr lang="en-US" sz="2400" dirty="0">
                <a:latin typeface="Cambria" panose="02040503050406030204" pitchFamily="18" charset="0"/>
              </a:rPr>
              <a:t>Here we have the country name, the country code and the currency conversion to dollars.</a:t>
            </a:r>
          </a:p>
          <a:p>
            <a:pPr marL="0" marR="0" lvl="0" indent="0" algn="l" rtl="0">
              <a:lnSpc>
                <a:spcPct val="100000"/>
              </a:lnSpc>
              <a:spcBef>
                <a:spcPts val="0"/>
              </a:spcBef>
              <a:spcAft>
                <a:spcPts val="0"/>
              </a:spcAft>
              <a:buClr>
                <a:schemeClr val="accent1"/>
              </a:buClr>
              <a:buSzPts val="3100"/>
              <a:buNone/>
            </a:pPr>
            <a:endParaRPr lang="en-US" sz="1400" dirty="0">
              <a:latin typeface="Cambria" panose="02040503050406030204" pitchFamily="18" charset="0"/>
            </a:endParaRPr>
          </a:p>
          <a:p>
            <a:pPr marL="0" marR="0" lvl="0" indent="0" algn="l" rtl="0">
              <a:lnSpc>
                <a:spcPct val="100000"/>
              </a:lnSpc>
              <a:spcBef>
                <a:spcPts val="0"/>
              </a:spcBef>
              <a:spcAft>
                <a:spcPts val="0"/>
              </a:spcAft>
              <a:buClr>
                <a:schemeClr val="accent1"/>
              </a:buClr>
              <a:buSzPts val="3100"/>
              <a:buNone/>
            </a:pPr>
            <a:r>
              <a:rPr lang="en-US" sz="2400" dirty="0">
                <a:latin typeface="Cambria" panose="02040503050406030204" pitchFamily="18" charset="0"/>
              </a:rPr>
              <a:t>If the user enters a currency and an amount, we can convert it into another currency (default dollars).</a:t>
            </a:r>
          </a:p>
          <a:p>
            <a:pPr marL="0" marR="0" lvl="0" indent="0" algn="l" rtl="0">
              <a:lnSpc>
                <a:spcPct val="100000"/>
              </a:lnSpc>
              <a:spcBef>
                <a:spcPts val="0"/>
              </a:spcBef>
              <a:spcAft>
                <a:spcPts val="0"/>
              </a:spcAft>
              <a:buClr>
                <a:schemeClr val="accent1"/>
              </a:buClr>
              <a:buSzPts val="3100"/>
              <a:buNone/>
            </a:pPr>
            <a:endParaRPr lang="en-US" sz="1400" dirty="0">
              <a:latin typeface="Cambria" panose="02040503050406030204" pitchFamily="18" charset="0"/>
            </a:endParaRPr>
          </a:p>
          <a:p>
            <a:pPr marL="0" marR="0" lvl="0" indent="0" algn="l" rtl="0">
              <a:lnSpc>
                <a:spcPct val="100000"/>
              </a:lnSpc>
              <a:spcBef>
                <a:spcPts val="0"/>
              </a:spcBef>
              <a:spcAft>
                <a:spcPts val="0"/>
              </a:spcAft>
              <a:buClr>
                <a:schemeClr val="accent1"/>
              </a:buClr>
              <a:buSzPts val="3100"/>
              <a:buNone/>
            </a:pPr>
            <a:r>
              <a:rPr lang="en-US" sz="2400" dirty="0">
                <a:latin typeface="Cambria" panose="02040503050406030204" pitchFamily="18" charset="0"/>
              </a:rPr>
              <a:t>This is used so that any currency value entered can be used in our platform.</a:t>
            </a:r>
          </a:p>
        </p:txBody>
      </p:sp>
      <p:sp>
        <p:nvSpPr>
          <p:cNvPr id="162" name="Shape 162"/>
          <p:cNvSpPr txBox="1">
            <a:spLocks noGrp="1"/>
          </p:cNvSpPr>
          <p:nvPr>
            <p:ph type="body" idx="1"/>
          </p:nvPr>
        </p:nvSpPr>
        <p:spPr>
          <a:xfrm>
            <a:off x="6673387" y="1078302"/>
            <a:ext cx="4901400" cy="4907576"/>
          </a:xfrm>
          <a:prstGeom prst="rect">
            <a:avLst/>
          </a:prstGeom>
          <a:noFill/>
          <a:ln>
            <a:noFill/>
          </a:ln>
        </p:spPr>
        <p:txBody>
          <a:bodyPr spcFirstLastPara="1" wrap="square" lIns="43650" tIns="43650" rIns="43650" bIns="43650" anchor="t" anchorCtr="0">
            <a:noAutofit/>
          </a:bodyPr>
          <a:lstStyle/>
          <a:p>
            <a:pPr marL="0" indent="0">
              <a:spcBef>
                <a:spcPts val="0"/>
              </a:spcBef>
              <a:buNone/>
            </a:pPr>
            <a:endParaRPr lang="en-US" sz="2600" dirty="0">
              <a:latin typeface="Cambria" panose="02040503050406030204" pitchFamily="18" charset="0"/>
            </a:endParaRPr>
          </a:p>
          <a:p>
            <a:pPr marL="0" indent="0">
              <a:spcBef>
                <a:spcPts val="0"/>
              </a:spcBef>
              <a:buNone/>
            </a:pPr>
            <a:endParaRPr lang="en-US" sz="2600" dirty="0">
              <a:latin typeface="Cambria" panose="02040503050406030204" pitchFamily="18" charset="0"/>
            </a:endParaRPr>
          </a:p>
          <a:p>
            <a:pPr marL="0" indent="0">
              <a:spcBef>
                <a:spcPts val="0"/>
              </a:spcBef>
              <a:buNone/>
            </a:pPr>
            <a:endParaRPr lang="en-US" sz="2400" dirty="0">
              <a:latin typeface="Cambria" panose="02040503050406030204" pitchFamily="18" charset="0"/>
            </a:endParaRPr>
          </a:p>
          <a:p>
            <a:pPr marL="0" indent="0">
              <a:spcBef>
                <a:spcPts val="0"/>
              </a:spcBef>
              <a:buNone/>
            </a:pPr>
            <a:endParaRPr sz="2400" dirty="0">
              <a:latin typeface="Cambria" panose="02040503050406030204" pitchFamily="18" charset="0"/>
            </a:endParaRPr>
          </a:p>
        </p:txBody>
      </p:sp>
      <p:pic>
        <p:nvPicPr>
          <p:cNvPr id="3" name="Picture 2">
            <a:extLst>
              <a:ext uri="{FF2B5EF4-FFF2-40B4-BE49-F238E27FC236}">
                <a16:creationId xmlns:a16="http://schemas.microsoft.com/office/drawing/2014/main" id="{23911DE0-67AF-442A-A36F-75F5680D1388}"/>
              </a:ext>
            </a:extLst>
          </p:cNvPr>
          <p:cNvPicPr>
            <a:picLocks noChangeAspect="1"/>
          </p:cNvPicPr>
          <p:nvPr/>
        </p:nvPicPr>
        <p:blipFill>
          <a:blip r:embed="rId3"/>
          <a:stretch>
            <a:fillRect/>
          </a:stretch>
        </p:blipFill>
        <p:spPr>
          <a:xfrm>
            <a:off x="5282400" y="1078303"/>
            <a:ext cx="6909600" cy="4882176"/>
          </a:xfrm>
          <a:prstGeom prst="rect">
            <a:avLst/>
          </a:prstGeom>
        </p:spPr>
      </p:pic>
    </p:spTree>
    <p:extLst>
      <p:ext uri="{BB962C8B-B14F-4D97-AF65-F5344CB8AC3E}">
        <p14:creationId xmlns:p14="http://schemas.microsoft.com/office/powerpoint/2010/main" val="1296497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lvl="0" algn="ctr">
              <a:spcBef>
                <a:spcPts val="0"/>
              </a:spcBef>
              <a:buSzPts val="4100"/>
            </a:pPr>
            <a:r>
              <a:rPr lang="en-US" sz="3600" dirty="0">
                <a:latin typeface="Cambria" panose="02040503050406030204" pitchFamily="18" charset="0"/>
              </a:rPr>
              <a:t>Feature 5 – Market Analysis</a:t>
            </a:r>
            <a:endParaRPr sz="3600" dirty="0">
              <a:latin typeface="Cambria" panose="02040503050406030204" pitchFamily="18" charset="0"/>
            </a:endParaRPr>
          </a:p>
        </p:txBody>
      </p:sp>
      <p:sp>
        <p:nvSpPr>
          <p:cNvPr id="161" name="Shape 161"/>
          <p:cNvSpPr txBox="1">
            <a:spLocks noGrp="1"/>
          </p:cNvSpPr>
          <p:nvPr>
            <p:ph type="body" idx="1"/>
          </p:nvPr>
        </p:nvSpPr>
        <p:spPr>
          <a:xfrm>
            <a:off x="381000" y="1052423"/>
            <a:ext cx="5398698" cy="4673263"/>
          </a:xfrm>
          <a:prstGeom prst="rect">
            <a:avLst/>
          </a:prstGeom>
          <a:noFill/>
          <a:ln>
            <a:noFill/>
          </a:ln>
        </p:spPr>
        <p:txBody>
          <a:bodyPr spcFirstLastPara="1" wrap="square" lIns="43650" tIns="43650" rIns="43650" bIns="43650" anchor="t" anchorCtr="0">
            <a:noAutofit/>
          </a:bodyPr>
          <a:lstStyle/>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r>
              <a:rPr lang="en-US" sz="2600" dirty="0">
                <a:latin typeface="Cambria" panose="02040503050406030204" pitchFamily="18" charset="0"/>
              </a:rPr>
              <a:t>Description</a:t>
            </a:r>
          </a:p>
          <a:p>
            <a:pPr marL="0" marR="0" lvl="0" indent="0" algn="l" rtl="0">
              <a:lnSpc>
                <a:spcPct val="100000"/>
              </a:lnSpc>
              <a:spcBef>
                <a:spcPts val="0"/>
              </a:spcBef>
              <a:spcAft>
                <a:spcPts val="0"/>
              </a:spcAft>
              <a:buClr>
                <a:schemeClr val="accent1"/>
              </a:buClr>
              <a:buSzPts val="3100"/>
              <a:buNone/>
            </a:pPr>
            <a:endParaRPr lang="en-US" sz="1400" dirty="0">
              <a:latin typeface="Cambria" panose="02040503050406030204" pitchFamily="18" charset="0"/>
            </a:endParaRPr>
          </a:p>
          <a:p>
            <a:pPr marL="0" marR="0" lvl="0" indent="0" algn="l" rtl="0">
              <a:lnSpc>
                <a:spcPct val="100000"/>
              </a:lnSpc>
              <a:spcBef>
                <a:spcPts val="0"/>
              </a:spcBef>
              <a:spcAft>
                <a:spcPts val="0"/>
              </a:spcAft>
              <a:buClr>
                <a:schemeClr val="accent1"/>
              </a:buClr>
              <a:buSzPts val="3100"/>
              <a:buNone/>
            </a:pPr>
            <a:r>
              <a:rPr lang="en-US" sz="2400" dirty="0">
                <a:latin typeface="Cambria" panose="02040503050406030204" pitchFamily="18" charset="0"/>
              </a:rPr>
              <a:t>BitTrade also has other features such as:</a:t>
            </a:r>
          </a:p>
          <a:p>
            <a:pPr marL="0" marR="0" lvl="0" indent="0" algn="l" rtl="0">
              <a:lnSpc>
                <a:spcPct val="100000"/>
              </a:lnSpc>
              <a:spcBef>
                <a:spcPts val="0"/>
              </a:spcBef>
              <a:spcAft>
                <a:spcPts val="0"/>
              </a:spcAft>
              <a:buClr>
                <a:schemeClr val="accent1"/>
              </a:buClr>
              <a:buSzPts val="3100"/>
              <a:buNone/>
            </a:pPr>
            <a:endParaRPr lang="en-US" sz="1400" dirty="0">
              <a:latin typeface="Cambria" panose="02040503050406030204" pitchFamily="18" charset="0"/>
            </a:endParaRPr>
          </a:p>
          <a:p>
            <a:pPr marR="0" lvl="0" indent="-457200" algn="l" rtl="0">
              <a:lnSpc>
                <a:spcPct val="100000"/>
              </a:lnSpc>
              <a:spcBef>
                <a:spcPts val="0"/>
              </a:spcBef>
              <a:spcAft>
                <a:spcPts val="0"/>
              </a:spcAft>
              <a:buClr>
                <a:schemeClr val="accent1"/>
              </a:buClr>
              <a:buSzPts val="3100"/>
              <a:buAutoNum type="arabicPeriod"/>
            </a:pPr>
            <a:r>
              <a:rPr lang="en-US" sz="2400" dirty="0">
                <a:latin typeface="Cambria" panose="02040503050406030204" pitchFamily="18" charset="0"/>
              </a:rPr>
              <a:t>Average bitcoin market price</a:t>
            </a:r>
          </a:p>
          <a:p>
            <a:pPr marL="342900" marR="0" lvl="0" indent="-342900" algn="l" rtl="0">
              <a:lnSpc>
                <a:spcPct val="100000"/>
              </a:lnSpc>
              <a:spcBef>
                <a:spcPts val="0"/>
              </a:spcBef>
              <a:spcAft>
                <a:spcPts val="0"/>
              </a:spcAft>
              <a:buClr>
                <a:schemeClr val="accent1"/>
              </a:buClr>
              <a:buSzPts val="3100"/>
              <a:buFont typeface="+mj-lt"/>
              <a:buAutoNum type="arabicPeriod"/>
            </a:pPr>
            <a:endParaRPr lang="en-US" sz="1400" dirty="0">
              <a:latin typeface="Cambria" panose="02040503050406030204" pitchFamily="18" charset="0"/>
            </a:endParaRPr>
          </a:p>
          <a:p>
            <a:pPr marR="0" lvl="0" indent="-457200" algn="l" rtl="0">
              <a:lnSpc>
                <a:spcPct val="100000"/>
              </a:lnSpc>
              <a:spcBef>
                <a:spcPts val="0"/>
              </a:spcBef>
              <a:spcAft>
                <a:spcPts val="0"/>
              </a:spcAft>
              <a:buClr>
                <a:schemeClr val="accent1"/>
              </a:buClr>
              <a:buSzPts val="3100"/>
              <a:buAutoNum type="arabicPeriod"/>
            </a:pPr>
            <a:r>
              <a:rPr lang="en-US" sz="2400" dirty="0">
                <a:latin typeface="Cambria" panose="02040503050406030204" pitchFamily="18" charset="0"/>
              </a:rPr>
              <a:t>Average Bid price</a:t>
            </a:r>
          </a:p>
          <a:p>
            <a:pPr marL="342900" marR="0" lvl="0" indent="-342900" algn="l" rtl="0">
              <a:lnSpc>
                <a:spcPct val="100000"/>
              </a:lnSpc>
              <a:spcBef>
                <a:spcPts val="0"/>
              </a:spcBef>
              <a:spcAft>
                <a:spcPts val="0"/>
              </a:spcAft>
              <a:buClr>
                <a:schemeClr val="accent1"/>
              </a:buClr>
              <a:buSzPts val="3100"/>
              <a:buFont typeface="+mj-lt"/>
              <a:buAutoNum type="arabicPeriod"/>
            </a:pPr>
            <a:endParaRPr lang="en-US" sz="1400" dirty="0">
              <a:latin typeface="Cambria" panose="02040503050406030204" pitchFamily="18" charset="0"/>
            </a:endParaRPr>
          </a:p>
          <a:p>
            <a:pPr marR="0" lvl="0" indent="-457200" algn="l" rtl="0">
              <a:lnSpc>
                <a:spcPct val="100000"/>
              </a:lnSpc>
              <a:spcBef>
                <a:spcPts val="0"/>
              </a:spcBef>
              <a:spcAft>
                <a:spcPts val="0"/>
              </a:spcAft>
              <a:buClr>
                <a:schemeClr val="accent1"/>
              </a:buClr>
              <a:buSzPts val="3100"/>
              <a:buAutoNum type="arabicPeriod"/>
            </a:pPr>
            <a:r>
              <a:rPr lang="en-US" sz="2400" dirty="0">
                <a:latin typeface="Cambria" panose="02040503050406030204" pitchFamily="18" charset="0"/>
              </a:rPr>
              <a:t>Average Sell price</a:t>
            </a:r>
          </a:p>
          <a:p>
            <a:pPr marL="342900" marR="0" lvl="0" indent="-342900" algn="l" rtl="0">
              <a:lnSpc>
                <a:spcPct val="100000"/>
              </a:lnSpc>
              <a:spcBef>
                <a:spcPts val="0"/>
              </a:spcBef>
              <a:spcAft>
                <a:spcPts val="0"/>
              </a:spcAft>
              <a:buClr>
                <a:schemeClr val="accent1"/>
              </a:buClr>
              <a:buSzPts val="3100"/>
              <a:buFont typeface="+mj-lt"/>
              <a:buAutoNum type="arabicPeriod"/>
            </a:pPr>
            <a:endParaRPr lang="en-US" sz="1400" dirty="0">
              <a:latin typeface="Cambria" panose="02040503050406030204" pitchFamily="18" charset="0"/>
            </a:endParaRPr>
          </a:p>
          <a:p>
            <a:pPr marR="0" lvl="0" indent="-457200" algn="l" rtl="0">
              <a:lnSpc>
                <a:spcPct val="100000"/>
              </a:lnSpc>
              <a:spcBef>
                <a:spcPts val="0"/>
              </a:spcBef>
              <a:spcAft>
                <a:spcPts val="0"/>
              </a:spcAft>
              <a:buClr>
                <a:schemeClr val="accent1"/>
              </a:buClr>
              <a:buSzPts val="3100"/>
              <a:buAutoNum type="arabicPeriod"/>
            </a:pPr>
            <a:r>
              <a:rPr lang="en-US" sz="2400" dirty="0">
                <a:latin typeface="Cambria" panose="02040503050406030204" pitchFamily="18" charset="0"/>
              </a:rPr>
              <a:t>Minimum Price to buy 1 bit coin</a:t>
            </a:r>
          </a:p>
          <a:p>
            <a:pPr marL="342900" marR="0" lvl="0" indent="-342900" algn="ctr" rtl="0">
              <a:lnSpc>
                <a:spcPct val="100000"/>
              </a:lnSpc>
              <a:spcBef>
                <a:spcPts val="0"/>
              </a:spcBef>
              <a:spcAft>
                <a:spcPts val="0"/>
              </a:spcAft>
              <a:buClr>
                <a:schemeClr val="accent1"/>
              </a:buClr>
              <a:buSzPts val="3100"/>
              <a:buFont typeface="+mj-lt"/>
              <a:buAutoNum type="arabicPeriod"/>
            </a:pPr>
            <a:endParaRPr lang="en-US" sz="1400" dirty="0">
              <a:latin typeface="Cambria" panose="02040503050406030204" pitchFamily="18" charset="0"/>
            </a:endParaRPr>
          </a:p>
          <a:p>
            <a:pPr marR="0" lvl="0" indent="-457200" algn="l" rtl="0">
              <a:lnSpc>
                <a:spcPct val="100000"/>
              </a:lnSpc>
              <a:spcBef>
                <a:spcPts val="0"/>
              </a:spcBef>
              <a:spcAft>
                <a:spcPts val="0"/>
              </a:spcAft>
              <a:buClr>
                <a:schemeClr val="accent1"/>
              </a:buClr>
              <a:buSzPts val="3100"/>
              <a:buAutoNum type="arabicPeriod"/>
            </a:pPr>
            <a:r>
              <a:rPr lang="en-US" sz="2400" dirty="0">
                <a:latin typeface="Cambria" panose="02040503050406030204" pitchFamily="18" charset="0"/>
              </a:rPr>
              <a:t>Maximum Price to sell 1 bit coin</a:t>
            </a:r>
          </a:p>
          <a:p>
            <a:pPr marL="0" marR="0" lvl="0" indent="0" algn="l" rtl="0">
              <a:lnSpc>
                <a:spcPct val="100000"/>
              </a:lnSpc>
              <a:spcBef>
                <a:spcPts val="0"/>
              </a:spcBef>
              <a:spcAft>
                <a:spcPts val="0"/>
              </a:spcAft>
              <a:buClr>
                <a:schemeClr val="accent1"/>
              </a:buClr>
              <a:buSzPts val="3100"/>
              <a:buNone/>
            </a:pPr>
            <a:endParaRPr lang="en-US" sz="2400" dirty="0">
              <a:latin typeface="Cambria" panose="02040503050406030204" pitchFamily="18" charset="0"/>
            </a:endParaRPr>
          </a:p>
          <a:p>
            <a:pPr marL="0" marR="0" lvl="0" indent="0" algn="l" rtl="0">
              <a:lnSpc>
                <a:spcPct val="100000"/>
              </a:lnSpc>
              <a:spcBef>
                <a:spcPts val="0"/>
              </a:spcBef>
              <a:spcAft>
                <a:spcPts val="0"/>
              </a:spcAft>
              <a:buClr>
                <a:schemeClr val="accent1"/>
              </a:buClr>
              <a:buSzPts val="3100"/>
              <a:buNone/>
            </a:pPr>
            <a:endParaRPr lang="en-US" sz="2400" dirty="0">
              <a:latin typeface="Cambria" panose="02040503050406030204" pitchFamily="18" charset="0"/>
            </a:endParaRPr>
          </a:p>
        </p:txBody>
      </p:sp>
      <p:sp>
        <p:nvSpPr>
          <p:cNvPr id="162" name="Shape 162"/>
          <p:cNvSpPr txBox="1">
            <a:spLocks noGrp="1"/>
          </p:cNvSpPr>
          <p:nvPr>
            <p:ph type="body" idx="1"/>
          </p:nvPr>
        </p:nvSpPr>
        <p:spPr>
          <a:xfrm>
            <a:off x="6673387" y="1052423"/>
            <a:ext cx="4901400" cy="4933455"/>
          </a:xfrm>
          <a:prstGeom prst="rect">
            <a:avLst/>
          </a:prstGeom>
          <a:noFill/>
          <a:ln>
            <a:noFill/>
          </a:ln>
        </p:spPr>
        <p:txBody>
          <a:bodyPr spcFirstLastPara="1" wrap="square" lIns="43650" tIns="43650" rIns="43650" bIns="43650" anchor="t" anchorCtr="0">
            <a:noAutofit/>
          </a:bodyPr>
          <a:lstStyle/>
          <a:p>
            <a:pPr marL="0" indent="0">
              <a:spcBef>
                <a:spcPts val="0"/>
              </a:spcBef>
              <a:buNone/>
            </a:pPr>
            <a:endParaRPr lang="en-US" sz="2600" dirty="0">
              <a:latin typeface="Cambria" panose="02040503050406030204" pitchFamily="18" charset="0"/>
            </a:endParaRPr>
          </a:p>
          <a:p>
            <a:pPr marL="0" indent="0">
              <a:spcBef>
                <a:spcPts val="0"/>
              </a:spcBef>
              <a:buNone/>
            </a:pPr>
            <a:endParaRPr lang="en-US" sz="2400" dirty="0">
              <a:latin typeface="Cambria" panose="02040503050406030204" pitchFamily="18" charset="0"/>
            </a:endParaRPr>
          </a:p>
          <a:p>
            <a:pPr marL="0" indent="0">
              <a:spcBef>
                <a:spcPts val="0"/>
              </a:spcBef>
              <a:buNone/>
            </a:pPr>
            <a:endParaRPr sz="2400" dirty="0">
              <a:latin typeface="Cambria" panose="02040503050406030204" pitchFamily="18" charset="0"/>
            </a:endParaRPr>
          </a:p>
        </p:txBody>
      </p:sp>
      <p:pic>
        <p:nvPicPr>
          <p:cNvPr id="2" name="Picture 1">
            <a:extLst>
              <a:ext uri="{FF2B5EF4-FFF2-40B4-BE49-F238E27FC236}">
                <a16:creationId xmlns:a16="http://schemas.microsoft.com/office/drawing/2014/main" id="{909523E3-D239-4940-BA9A-C1DFD70A6F05}"/>
              </a:ext>
            </a:extLst>
          </p:cNvPr>
          <p:cNvPicPr>
            <a:picLocks noChangeAspect="1"/>
          </p:cNvPicPr>
          <p:nvPr/>
        </p:nvPicPr>
        <p:blipFill>
          <a:blip r:embed="rId3"/>
          <a:stretch>
            <a:fillRect/>
          </a:stretch>
        </p:blipFill>
        <p:spPr>
          <a:xfrm>
            <a:off x="5931571" y="1052422"/>
            <a:ext cx="6165114" cy="2278607"/>
          </a:xfrm>
          <a:prstGeom prst="rect">
            <a:avLst/>
          </a:prstGeom>
        </p:spPr>
      </p:pic>
      <p:pic>
        <p:nvPicPr>
          <p:cNvPr id="3" name="Picture 2">
            <a:extLst>
              <a:ext uri="{FF2B5EF4-FFF2-40B4-BE49-F238E27FC236}">
                <a16:creationId xmlns:a16="http://schemas.microsoft.com/office/drawing/2014/main" id="{13CDF0BD-4786-403F-877F-5086A5975781}"/>
              </a:ext>
            </a:extLst>
          </p:cNvPr>
          <p:cNvPicPr>
            <a:picLocks noChangeAspect="1"/>
          </p:cNvPicPr>
          <p:nvPr/>
        </p:nvPicPr>
        <p:blipFill>
          <a:blip r:embed="rId4"/>
          <a:stretch>
            <a:fillRect/>
          </a:stretch>
        </p:blipFill>
        <p:spPr>
          <a:xfrm>
            <a:off x="5931571" y="3747462"/>
            <a:ext cx="6165114" cy="660568"/>
          </a:xfrm>
          <a:prstGeom prst="rect">
            <a:avLst/>
          </a:prstGeom>
        </p:spPr>
      </p:pic>
      <p:pic>
        <p:nvPicPr>
          <p:cNvPr id="4" name="Picture 3">
            <a:extLst>
              <a:ext uri="{FF2B5EF4-FFF2-40B4-BE49-F238E27FC236}">
                <a16:creationId xmlns:a16="http://schemas.microsoft.com/office/drawing/2014/main" id="{5E46528D-445D-4532-9751-52DF2A208F60}"/>
              </a:ext>
            </a:extLst>
          </p:cNvPr>
          <p:cNvPicPr>
            <a:picLocks noChangeAspect="1"/>
          </p:cNvPicPr>
          <p:nvPr/>
        </p:nvPicPr>
        <p:blipFill>
          <a:blip r:embed="rId5"/>
          <a:stretch>
            <a:fillRect/>
          </a:stretch>
        </p:blipFill>
        <p:spPr>
          <a:xfrm>
            <a:off x="5931571" y="4379865"/>
            <a:ext cx="6165114" cy="484554"/>
          </a:xfrm>
          <a:prstGeom prst="rect">
            <a:avLst/>
          </a:prstGeom>
        </p:spPr>
      </p:pic>
      <p:pic>
        <p:nvPicPr>
          <p:cNvPr id="5" name="Picture 4">
            <a:extLst>
              <a:ext uri="{FF2B5EF4-FFF2-40B4-BE49-F238E27FC236}">
                <a16:creationId xmlns:a16="http://schemas.microsoft.com/office/drawing/2014/main" id="{30512CC3-3CB5-425A-A1F9-24FCC3F8BA7A}"/>
              </a:ext>
            </a:extLst>
          </p:cNvPr>
          <p:cNvPicPr>
            <a:picLocks noChangeAspect="1"/>
          </p:cNvPicPr>
          <p:nvPr/>
        </p:nvPicPr>
        <p:blipFill>
          <a:blip r:embed="rId6"/>
          <a:stretch>
            <a:fillRect/>
          </a:stretch>
        </p:blipFill>
        <p:spPr>
          <a:xfrm>
            <a:off x="5931571" y="3331030"/>
            <a:ext cx="6165114" cy="457239"/>
          </a:xfrm>
          <a:prstGeom prst="rect">
            <a:avLst/>
          </a:prstGeom>
        </p:spPr>
      </p:pic>
      <p:pic>
        <p:nvPicPr>
          <p:cNvPr id="6" name="Picture 5">
            <a:extLst>
              <a:ext uri="{FF2B5EF4-FFF2-40B4-BE49-F238E27FC236}">
                <a16:creationId xmlns:a16="http://schemas.microsoft.com/office/drawing/2014/main" id="{5240F704-0968-4B17-A79D-5EE498AD6898}"/>
              </a:ext>
            </a:extLst>
          </p:cNvPr>
          <p:cNvPicPr>
            <a:picLocks noChangeAspect="1"/>
          </p:cNvPicPr>
          <p:nvPr/>
        </p:nvPicPr>
        <p:blipFill>
          <a:blip r:embed="rId7"/>
          <a:stretch>
            <a:fillRect/>
          </a:stretch>
        </p:blipFill>
        <p:spPr>
          <a:xfrm>
            <a:off x="5931571" y="4864419"/>
            <a:ext cx="6165114" cy="388654"/>
          </a:xfrm>
          <a:prstGeom prst="rect">
            <a:avLst/>
          </a:prstGeom>
        </p:spPr>
      </p:pic>
      <p:pic>
        <p:nvPicPr>
          <p:cNvPr id="7" name="Picture 6">
            <a:extLst>
              <a:ext uri="{FF2B5EF4-FFF2-40B4-BE49-F238E27FC236}">
                <a16:creationId xmlns:a16="http://schemas.microsoft.com/office/drawing/2014/main" id="{68DB8A18-EF9E-4BA1-AEC2-39E82109E8CD}"/>
              </a:ext>
            </a:extLst>
          </p:cNvPr>
          <p:cNvPicPr>
            <a:picLocks noChangeAspect="1"/>
          </p:cNvPicPr>
          <p:nvPr/>
        </p:nvPicPr>
        <p:blipFill>
          <a:blip r:embed="rId8"/>
          <a:stretch>
            <a:fillRect/>
          </a:stretch>
        </p:blipFill>
        <p:spPr>
          <a:xfrm>
            <a:off x="5931571" y="5238442"/>
            <a:ext cx="6165114" cy="381033"/>
          </a:xfrm>
          <a:prstGeom prst="rect">
            <a:avLst/>
          </a:prstGeom>
        </p:spPr>
      </p:pic>
    </p:spTree>
    <p:extLst>
      <p:ext uri="{BB962C8B-B14F-4D97-AF65-F5344CB8AC3E}">
        <p14:creationId xmlns:p14="http://schemas.microsoft.com/office/powerpoint/2010/main" val="109669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81000" y="413742"/>
            <a:ext cx="11430000" cy="509100"/>
          </a:xfrm>
          <a:prstGeom prst="rect">
            <a:avLst/>
          </a:prstGeom>
          <a:noFill/>
          <a:ln>
            <a:noFill/>
          </a:ln>
        </p:spPr>
        <p:txBody>
          <a:bodyPr spcFirstLastPara="1" wrap="square" lIns="43650" tIns="43650" rIns="43650" bIns="43650" anchor="t" anchorCtr="0">
            <a:noAutofit/>
          </a:bodyPr>
          <a:lstStyle/>
          <a:p>
            <a:pPr marL="0" marR="0" lvl="0" indent="0" algn="l" rtl="0">
              <a:lnSpc>
                <a:spcPct val="80000"/>
              </a:lnSpc>
              <a:spcBef>
                <a:spcPts val="0"/>
              </a:spcBef>
              <a:spcAft>
                <a:spcPts val="0"/>
              </a:spcAft>
              <a:buClr>
                <a:srgbClr val="E7253A"/>
              </a:buClr>
              <a:buSzPts val="4100"/>
              <a:buFont typeface="Arial"/>
              <a:buNone/>
            </a:pPr>
            <a:r>
              <a:rPr lang="en-US" sz="5400" dirty="0">
                <a:latin typeface="Cambria" panose="02040503050406030204" pitchFamily="18" charset="0"/>
              </a:rPr>
              <a:t>Deliverables</a:t>
            </a:r>
            <a:endParaRPr sz="5400" dirty="0">
              <a:latin typeface="Cambria" panose="02040503050406030204" pitchFamily="18" charset="0"/>
            </a:endParaRPr>
          </a:p>
        </p:txBody>
      </p:sp>
      <p:sp>
        <p:nvSpPr>
          <p:cNvPr id="196" name="Shape 196"/>
          <p:cNvSpPr txBox="1">
            <a:spLocks noGrp="1"/>
          </p:cNvSpPr>
          <p:nvPr>
            <p:ph type="body" idx="1"/>
          </p:nvPr>
        </p:nvSpPr>
        <p:spPr>
          <a:xfrm>
            <a:off x="381000" y="1059656"/>
            <a:ext cx="11430000" cy="4295100"/>
          </a:xfrm>
          <a:prstGeom prst="rect">
            <a:avLst/>
          </a:prstGeom>
          <a:noFill/>
          <a:ln>
            <a:noFill/>
          </a:ln>
        </p:spPr>
        <p:txBody>
          <a:bodyPr spcFirstLastPara="1" wrap="square" lIns="43650" tIns="43650" rIns="43650" bIns="43650" anchor="t" anchorCtr="0">
            <a:noAutofit/>
          </a:bodyPr>
          <a:lstStyle/>
          <a:p>
            <a:pPr marR="0" lvl="0" indent="-457200" algn="l" rtl="0">
              <a:lnSpc>
                <a:spcPct val="100000"/>
              </a:lnSpc>
              <a:spcBef>
                <a:spcPts val="0"/>
              </a:spcBef>
              <a:spcAft>
                <a:spcPts val="0"/>
              </a:spcAft>
              <a:buClr>
                <a:schemeClr val="accent1"/>
              </a:buClr>
              <a:buSzPts val="3100"/>
              <a:buFont typeface="Wingdings" panose="05000000000000000000" pitchFamily="2" charset="2"/>
              <a:buChar char="§"/>
            </a:pPr>
            <a:endParaRPr lang="en-US" sz="2800" dirty="0">
              <a:latin typeface="Cambria" panose="02040503050406030204" pitchFamily="18" charset="0"/>
            </a:endParaRPr>
          </a:p>
          <a:p>
            <a:pPr lvl="0" indent="-457200">
              <a:spcBef>
                <a:spcPts val="0"/>
              </a:spcBef>
              <a:buFont typeface="Wingdings" panose="05000000000000000000" pitchFamily="2" charset="2"/>
              <a:buChar char="§"/>
            </a:pPr>
            <a:r>
              <a:rPr lang="en-US" sz="2800" dirty="0">
                <a:latin typeface="Cambria" panose="02040503050406030204" pitchFamily="18" charset="0"/>
              </a:rPr>
              <a:t>Git URL : </a:t>
            </a:r>
            <a:r>
              <a:rPr lang="en-US" sz="2800" dirty="0">
                <a:latin typeface="Cambria" panose="02040503050406030204" pitchFamily="18" charset="0"/>
                <a:hlinkClick r:id="rId3"/>
              </a:rPr>
              <a:t>https://github.com/BitTrust-Org/BitTrust</a:t>
            </a:r>
            <a:endParaRPr lang="en-US" sz="2800" dirty="0">
              <a:latin typeface="Cambria" panose="02040503050406030204" pitchFamily="18" charset="0"/>
            </a:endParaRPr>
          </a:p>
          <a:p>
            <a:pPr marL="0" lvl="0" indent="0">
              <a:spcBef>
                <a:spcPts val="0"/>
              </a:spcBef>
              <a:buNone/>
            </a:pPr>
            <a:endParaRPr lang="en-US" sz="2800" dirty="0">
              <a:latin typeface="Cambria" panose="02040503050406030204" pitchFamily="18" charset="0"/>
            </a:endParaRPr>
          </a:p>
          <a:p>
            <a:pPr lvl="0" indent="-457200">
              <a:spcBef>
                <a:spcPts val="0"/>
              </a:spcBef>
              <a:buFont typeface="Wingdings" panose="05000000000000000000" pitchFamily="2" charset="2"/>
              <a:buChar char="§"/>
            </a:pPr>
            <a:r>
              <a:rPr lang="en-US" sz="2800" dirty="0">
                <a:latin typeface="Cambria" panose="02040503050406030204" pitchFamily="18" charset="0"/>
              </a:rPr>
              <a:t>Project Board URL : </a:t>
            </a:r>
            <a:r>
              <a:rPr lang="en-US" sz="2800" dirty="0">
                <a:latin typeface="Cambria" panose="02040503050406030204" pitchFamily="18" charset="0"/>
                <a:hlinkClick r:id="rId4"/>
              </a:rPr>
              <a:t>https://github.com/orgs/BitTrust-Org/projects/1</a:t>
            </a:r>
            <a:endParaRPr lang="en-US" sz="2800" dirty="0">
              <a:latin typeface="Cambria" panose="02040503050406030204" pitchFamily="18" charset="0"/>
            </a:endParaRPr>
          </a:p>
          <a:p>
            <a:pPr marL="0" lvl="0" indent="0">
              <a:spcBef>
                <a:spcPts val="0"/>
              </a:spcBef>
              <a:buNone/>
            </a:pPr>
            <a:endParaRPr sz="2800" dirty="0">
              <a:latin typeface="Cambria" panose="020405030504060302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580</Words>
  <Application>Microsoft Office PowerPoint</Application>
  <PresentationFormat>Widescreen</PresentationFormat>
  <Paragraphs>103</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Avenir</vt:lpstr>
      <vt:lpstr>Calibri</vt:lpstr>
      <vt:lpstr>Cambria</vt:lpstr>
      <vt:lpstr>Wingdings</vt:lpstr>
      <vt:lpstr>Simple Light</vt:lpstr>
      <vt:lpstr>New_Template7</vt:lpstr>
      <vt:lpstr>BitTrade</vt:lpstr>
      <vt:lpstr>Product Overview</vt:lpstr>
      <vt:lpstr>Product Features</vt:lpstr>
      <vt:lpstr>Feature 1 - Continuous data stored and accessed in the database using threads</vt:lpstr>
      <vt:lpstr>Feature 2- Make predictions using TimeSeries forecasting</vt:lpstr>
      <vt:lpstr>Feature 3 - Recommending the best possible transaction for a given dollar amount</vt:lpstr>
      <vt:lpstr> Feature 4  – Currency Conversion </vt:lpstr>
      <vt:lpstr>Feature 5 – Market Analysis</vt:lpstr>
      <vt:lpstr>Deliverables</vt:lpstr>
      <vt:lpstr>Additional Enhancements</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BITTRUST</dc:title>
  <dc:creator>Priyal Lodaria</dc:creator>
  <cp:lastModifiedBy>Priyal Lodaria</cp:lastModifiedBy>
  <cp:revision>17</cp:revision>
  <dcterms:modified xsi:type="dcterms:W3CDTF">2018-04-28T19:21:06Z</dcterms:modified>
</cp:coreProperties>
</file>