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3004800" cy="9753600"/>
  <p:notesSz cx="6858000" cy="9144000"/>
  <p:embeddedFontLst>
    <p:embeddedFont>
      <p:font typeface="Bookman Old Style" panose="02050604050505020204" pitchFamily="18" charset="0"/>
      <p:regular r:id="rId13"/>
      <p:bold r:id="rId14"/>
      <p:italic r:id="rId15"/>
      <p:boldItalic r:id="rId16"/>
    </p:embeddedFont>
    <p:embeddedFont>
      <p:font typeface="Helvetica Neue"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13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mp; Subtitle" type="title">
  <p:cSld name="TITLE">
    <p:bg>
      <p:bgPr>
        <a:solidFill>
          <a:srgbClr val="222222"/>
        </a:solidFill>
        <a:effectLst/>
      </p:bgPr>
    </p:bg>
    <p:spTree>
      <p:nvGrpSpPr>
        <p:cNvPr id="1" name="Shape 10"/>
        <p:cNvGrpSpPr/>
        <p:nvPr/>
      </p:nvGrpSpPr>
      <p:grpSpPr>
        <a:xfrm>
          <a:off x="0" y="0"/>
          <a:ext cx="0" cy="0"/>
          <a:chOff x="0" y="0"/>
          <a:chExt cx="0" cy="0"/>
        </a:xfrm>
      </p:grpSpPr>
      <p:cxnSp>
        <p:nvCxnSpPr>
          <p:cNvPr id="11" name="Shape 11"/>
          <p:cNvCxnSpPr/>
          <p:nvPr/>
        </p:nvCxnSpPr>
        <p:spPr>
          <a:xfrm rot="10800000" flipH="1">
            <a:off x="406400" y="6140857"/>
            <a:ext cx="12192000" cy="300"/>
          </a:xfrm>
          <a:prstGeom prst="straightConnector1">
            <a:avLst/>
          </a:prstGeom>
          <a:noFill/>
          <a:ln w="38100" cap="flat" cmpd="sng">
            <a:solidFill>
              <a:srgbClr val="A6AAA9"/>
            </a:solidFill>
            <a:prstDash val="solid"/>
            <a:miter lim="400000"/>
            <a:headEnd type="none" w="sm" len="sm"/>
            <a:tailEnd type="none" w="sm" len="sm"/>
          </a:ln>
        </p:spPr>
      </p:cxnSp>
      <p:sp>
        <p:nvSpPr>
          <p:cNvPr id="12" name="Shape 12"/>
          <p:cNvSpPr txBox="1">
            <a:spLocks noGrp="1"/>
          </p:cNvSpPr>
          <p:nvPr>
            <p:ph type="title"/>
          </p:nvPr>
        </p:nvSpPr>
        <p:spPr>
          <a:xfrm>
            <a:off x="406400" y="6426200"/>
            <a:ext cx="12192000" cy="2705100"/>
          </a:xfrm>
          <a:prstGeom prst="rect">
            <a:avLst/>
          </a:prstGeom>
          <a:noFill/>
          <a:ln>
            <a:noFill/>
          </a:ln>
        </p:spPr>
        <p:txBody>
          <a:bodyPr spcFirstLastPara="1" wrap="square" lIns="91425" tIns="91425" rIns="91425" bIns="91425" anchor="t" anchorCtr="0"/>
          <a:lstStyle>
            <a:lvl1pPr marR="0" lvl="0" algn="l" rtl="0">
              <a:lnSpc>
                <a:spcPct val="80000"/>
              </a:lnSpc>
              <a:spcBef>
                <a:spcPts val="0"/>
              </a:spcBef>
              <a:spcAft>
                <a:spcPts val="0"/>
              </a:spcAft>
              <a:buClr>
                <a:srgbClr val="E7253A"/>
              </a:buClr>
              <a:buSzPts val="14400"/>
              <a:buFont typeface="Arial"/>
              <a:buNone/>
              <a:defRPr sz="14400" b="0" i="0" u="none" strike="noStrike" cap="none">
                <a:solidFill>
                  <a:srgbClr val="E7253A"/>
                </a:solidFill>
                <a:latin typeface="Arial"/>
                <a:ea typeface="Arial"/>
                <a:cs typeface="Arial"/>
                <a:sym typeface="Arial"/>
              </a:defRPr>
            </a:lvl1pPr>
            <a:lvl2pPr marR="0" lvl="1"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2pPr>
            <a:lvl3pPr marR="0" lvl="2"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3pPr>
            <a:lvl4pPr marR="0" lvl="3"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4pPr>
            <a:lvl5pPr marR="0" lvl="4"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5pPr>
            <a:lvl6pPr marR="0" lvl="5"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6pPr>
            <a:lvl7pPr marR="0" lvl="6"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7pPr>
            <a:lvl8pPr marR="0" lvl="7"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8pPr>
            <a:lvl9pPr marR="0" lvl="8"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9pPr>
          </a:lstStyle>
          <a:p>
            <a:endParaRPr/>
          </a:p>
        </p:txBody>
      </p:sp>
      <p:sp>
        <p:nvSpPr>
          <p:cNvPr id="13" name="Shape 13"/>
          <p:cNvSpPr txBox="1">
            <a:spLocks noGrp="1"/>
          </p:cNvSpPr>
          <p:nvPr>
            <p:ph type="body" idx="1"/>
          </p:nvPr>
        </p:nvSpPr>
        <p:spPr>
          <a:xfrm>
            <a:off x="406400" y="4267200"/>
            <a:ext cx="12192000" cy="1803300"/>
          </a:xfrm>
          <a:prstGeom prst="rect">
            <a:avLst/>
          </a:prstGeom>
          <a:noFill/>
          <a:ln>
            <a:noFill/>
          </a:ln>
        </p:spPr>
        <p:txBody>
          <a:bodyPr spcFirstLastPara="1" wrap="square" lIns="91425" tIns="91425" rIns="91425" bIns="91425" anchor="b" anchorCtr="0"/>
          <a:lstStyle>
            <a:lvl1pPr marL="457200" marR="0" lvl="0" indent="-228600" algn="l" rtl="0">
              <a:lnSpc>
                <a:spcPct val="80000"/>
              </a:lnSpc>
              <a:spcBef>
                <a:spcPts val="2300"/>
              </a:spcBef>
              <a:spcAft>
                <a:spcPts val="0"/>
              </a:spcAft>
              <a:buClr>
                <a:srgbClr val="A6AAA9"/>
              </a:buClr>
              <a:buSzPts val="5400"/>
              <a:buFont typeface="Avenir"/>
              <a:buNone/>
              <a:defRPr sz="5400" b="0" i="0" u="none" strike="noStrike" cap="none">
                <a:solidFill>
                  <a:srgbClr val="A6AAA9"/>
                </a:solidFill>
                <a:latin typeface="Arial"/>
                <a:ea typeface="Arial"/>
                <a:cs typeface="Arial"/>
                <a:sym typeface="Arial"/>
              </a:defRPr>
            </a:lvl1pPr>
            <a:lvl2pPr marL="914400" marR="0" lvl="1" indent="-228600" algn="l" rtl="0">
              <a:lnSpc>
                <a:spcPct val="80000"/>
              </a:lnSpc>
              <a:spcBef>
                <a:spcPts val="2300"/>
              </a:spcBef>
              <a:spcAft>
                <a:spcPts val="0"/>
              </a:spcAft>
              <a:buClr>
                <a:srgbClr val="A6AAA9"/>
              </a:buClr>
              <a:buSzPts val="5400"/>
              <a:buFont typeface="Avenir"/>
              <a:buNone/>
              <a:defRPr sz="5400" b="0" i="0" u="none" strike="noStrike" cap="none">
                <a:solidFill>
                  <a:srgbClr val="A6AAA9"/>
                </a:solidFill>
                <a:latin typeface="Arial"/>
                <a:ea typeface="Arial"/>
                <a:cs typeface="Arial"/>
                <a:sym typeface="Arial"/>
              </a:defRPr>
            </a:lvl2pPr>
            <a:lvl3pPr marL="1371600" marR="0" lvl="2" indent="-228600" algn="l" rtl="0">
              <a:lnSpc>
                <a:spcPct val="80000"/>
              </a:lnSpc>
              <a:spcBef>
                <a:spcPts val="2300"/>
              </a:spcBef>
              <a:spcAft>
                <a:spcPts val="0"/>
              </a:spcAft>
              <a:buClr>
                <a:srgbClr val="A6AAA9"/>
              </a:buClr>
              <a:buSzPts val="5400"/>
              <a:buFont typeface="Avenir"/>
              <a:buNone/>
              <a:defRPr sz="5400" b="0" i="0" u="none" strike="noStrike" cap="none">
                <a:solidFill>
                  <a:srgbClr val="A6AAA9"/>
                </a:solidFill>
                <a:latin typeface="Arial"/>
                <a:ea typeface="Arial"/>
                <a:cs typeface="Arial"/>
                <a:sym typeface="Arial"/>
              </a:defRPr>
            </a:lvl3pPr>
            <a:lvl4pPr marL="1828800" marR="0" lvl="3" indent="-228600" algn="l" rtl="0">
              <a:lnSpc>
                <a:spcPct val="80000"/>
              </a:lnSpc>
              <a:spcBef>
                <a:spcPts val="2300"/>
              </a:spcBef>
              <a:spcAft>
                <a:spcPts val="0"/>
              </a:spcAft>
              <a:buClr>
                <a:srgbClr val="A6AAA9"/>
              </a:buClr>
              <a:buSzPts val="5400"/>
              <a:buFont typeface="Avenir"/>
              <a:buNone/>
              <a:defRPr sz="5400" b="0" i="0" u="none" strike="noStrike" cap="none">
                <a:solidFill>
                  <a:srgbClr val="A6AAA9"/>
                </a:solidFill>
                <a:latin typeface="Arial"/>
                <a:ea typeface="Arial"/>
                <a:cs typeface="Arial"/>
                <a:sym typeface="Arial"/>
              </a:defRPr>
            </a:lvl4pPr>
            <a:lvl5pPr marL="2286000" marR="0" lvl="4" indent="-228600" algn="l" rtl="0">
              <a:lnSpc>
                <a:spcPct val="80000"/>
              </a:lnSpc>
              <a:spcBef>
                <a:spcPts val="2300"/>
              </a:spcBef>
              <a:spcAft>
                <a:spcPts val="0"/>
              </a:spcAft>
              <a:buClr>
                <a:srgbClr val="A6AAA9"/>
              </a:buClr>
              <a:buSzPts val="5400"/>
              <a:buFont typeface="Avenir"/>
              <a:buNone/>
              <a:defRPr sz="5400" b="0" i="0" u="none" strike="noStrike" cap="none">
                <a:solidFill>
                  <a:srgbClr val="A6AAA9"/>
                </a:solidFill>
                <a:latin typeface="Arial"/>
                <a:ea typeface="Arial"/>
                <a:cs typeface="Arial"/>
                <a:sym typeface="Arial"/>
              </a:defRPr>
            </a:lvl5pPr>
            <a:lvl6pPr marL="2743200" marR="0" lvl="5"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6pPr>
            <a:lvl7pPr marL="3200400" marR="0" lvl="6"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7pPr>
            <a:lvl8pPr marL="3657600" marR="0" lvl="7"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8pPr>
            <a:lvl9pPr marL="4114800" marR="0" lvl="8"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9pPr>
          </a:lstStyle>
          <a:p>
            <a:endParaRPr/>
          </a:p>
        </p:txBody>
      </p:sp>
      <p:sp>
        <p:nvSpPr>
          <p:cNvPr id="14" name="Shape 14"/>
          <p:cNvSpPr txBox="1">
            <a:spLocks noGrp="1"/>
          </p:cNvSpPr>
          <p:nvPr>
            <p:ph type="sldNum" idx="12"/>
          </p:nvPr>
        </p:nvSpPr>
        <p:spPr>
          <a:xfrm>
            <a:off x="12194440" y="431800"/>
            <a:ext cx="406800" cy="457200"/>
          </a:xfrm>
          <a:prstGeom prst="rect">
            <a:avLst/>
          </a:prstGeom>
          <a:noFill/>
          <a:ln>
            <a:noFill/>
          </a:ln>
        </p:spPr>
        <p:txBody>
          <a:bodyPr spcFirstLastPara="1" wrap="square" lIns="50800" tIns="50800" rIns="50800" bIns="50800" anchor="t" anchorCtr="0">
            <a:noAutofit/>
          </a:bodyPr>
          <a:lstStyle>
            <a:lvl1pPr marL="0" marR="0" lvl="0"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Bullets &amp; Photo">
  <p:cSld name="Title, Bullets &amp; Photo">
    <p:bg>
      <p:bgPr>
        <a:solidFill>
          <a:srgbClr val="222222"/>
        </a:solidFill>
        <a:effectLst/>
      </p:bgPr>
    </p:bg>
    <p:spTree>
      <p:nvGrpSpPr>
        <p:cNvPr id="1" name="Shape 48"/>
        <p:cNvGrpSpPr/>
        <p:nvPr/>
      </p:nvGrpSpPr>
      <p:grpSpPr>
        <a:xfrm>
          <a:off x="0" y="0"/>
          <a:ext cx="0" cy="0"/>
          <a:chOff x="0" y="0"/>
          <a:chExt cx="0" cy="0"/>
        </a:xfrm>
      </p:grpSpPr>
      <p:sp>
        <p:nvSpPr>
          <p:cNvPr id="49" name="Shape 49"/>
          <p:cNvSpPr>
            <a:spLocks noGrp="1"/>
          </p:cNvSpPr>
          <p:nvPr>
            <p:ph type="pic" idx="2"/>
          </p:nvPr>
        </p:nvSpPr>
        <p:spPr>
          <a:xfrm>
            <a:off x="7112000" y="1536700"/>
            <a:ext cx="5486400" cy="7797900"/>
          </a:xfrm>
          <a:prstGeom prst="rect">
            <a:avLst/>
          </a:prstGeom>
          <a:noFill/>
          <a:ln>
            <a:noFill/>
          </a:ln>
        </p:spPr>
        <p:txBody>
          <a:bodyPr spcFirstLastPara="1" wrap="square" lIns="91425" tIns="91425" rIns="91425" bIns="91425" anchor="t" anchorCtr="0"/>
          <a:lstStyle>
            <a:lvl1pPr marR="0" lvl="0"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1pPr>
            <a:lvl2pPr marR="0" lvl="1"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2pPr>
            <a:lvl3pPr marR="0" lvl="2"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3pPr>
            <a:lvl4pPr marR="0" lvl="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4pPr>
            <a:lvl5pPr marR="0" lvl="4"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5pPr>
            <a:lvl6pPr marR="0" lvl="5"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6pPr>
            <a:lvl7pPr marR="0" lvl="6"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7pPr>
            <a:lvl8pPr marR="0" lvl="7"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8pPr>
            <a:lvl9pPr marR="0" lvl="8"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9pPr>
          </a:lstStyle>
          <a:p>
            <a:endParaRPr/>
          </a:p>
        </p:txBody>
      </p:sp>
      <p:sp>
        <p:nvSpPr>
          <p:cNvPr id="50" name="Shape 50"/>
          <p:cNvSpPr txBox="1">
            <a:spLocks noGrp="1"/>
          </p:cNvSpPr>
          <p:nvPr>
            <p:ph type="title"/>
          </p:nvPr>
        </p:nvSpPr>
        <p:spPr>
          <a:xfrm>
            <a:off x="406400" y="740833"/>
            <a:ext cx="6299100" cy="723900"/>
          </a:xfrm>
          <a:prstGeom prst="rect">
            <a:avLst/>
          </a:prstGeom>
          <a:noFill/>
          <a:ln>
            <a:noFill/>
          </a:ln>
        </p:spPr>
        <p:txBody>
          <a:bodyPr spcFirstLastPara="1" wrap="square" lIns="91425" tIns="91425" rIns="91425" bIns="91425" anchor="t" anchorCtr="0"/>
          <a:lstStyle>
            <a:lvl1pPr marR="0" lvl="0"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1pPr>
            <a:lvl2pPr marR="0" lvl="1"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2pPr>
            <a:lvl3pPr marR="0" lvl="2"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3pPr>
            <a:lvl4pPr marR="0" lvl="3"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4pPr>
            <a:lvl5pPr marR="0" lvl="4"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5pPr>
            <a:lvl6pPr marR="0" lvl="5"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6pPr>
            <a:lvl7pPr marR="0" lvl="6"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7pPr>
            <a:lvl8pPr marR="0" lvl="7"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8pPr>
            <a:lvl9pPr marR="0" lvl="8"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9pPr>
          </a:lstStyle>
          <a:p>
            <a:endParaRPr/>
          </a:p>
        </p:txBody>
      </p:sp>
      <p:sp>
        <p:nvSpPr>
          <p:cNvPr id="51" name="Shape 51"/>
          <p:cNvSpPr txBox="1">
            <a:spLocks noGrp="1"/>
          </p:cNvSpPr>
          <p:nvPr>
            <p:ph type="body" idx="1"/>
          </p:nvPr>
        </p:nvSpPr>
        <p:spPr>
          <a:xfrm>
            <a:off x="406400" y="1642533"/>
            <a:ext cx="6299100" cy="6108600"/>
          </a:xfrm>
          <a:prstGeom prst="rect">
            <a:avLst/>
          </a:prstGeom>
          <a:noFill/>
          <a:ln>
            <a:noFill/>
          </a:ln>
        </p:spPr>
        <p:txBody>
          <a:bodyPr spcFirstLastPara="1" wrap="square" lIns="91425" tIns="91425" rIns="91425" bIns="91425" anchor="t" anchorCtr="0"/>
          <a:lstStyle>
            <a:lvl1pPr marL="457200" marR="0" lvl="0" indent="-415288" algn="l" rtl="0">
              <a:lnSpc>
                <a:spcPct val="100000"/>
              </a:lnSpc>
              <a:spcBef>
                <a:spcPts val="2800"/>
              </a:spcBef>
              <a:spcAft>
                <a:spcPts val="0"/>
              </a:spcAft>
              <a:buClr>
                <a:schemeClr val="accent1"/>
              </a:buClr>
              <a:buSzPts val="2940"/>
              <a:buFont typeface="Avenir"/>
              <a:buChar char="▸"/>
              <a:defRPr sz="2800" b="0" i="0" u="none" strike="noStrike" cap="none">
                <a:solidFill>
                  <a:srgbClr val="838787"/>
                </a:solidFill>
                <a:latin typeface="Avenir"/>
                <a:ea typeface="Avenir"/>
                <a:cs typeface="Avenir"/>
                <a:sym typeface="Avenir"/>
              </a:defRPr>
            </a:lvl1pPr>
            <a:lvl2pPr marL="914400" marR="0" lvl="1" indent="-415288" algn="l" rtl="0">
              <a:lnSpc>
                <a:spcPct val="100000"/>
              </a:lnSpc>
              <a:spcBef>
                <a:spcPts val="2800"/>
              </a:spcBef>
              <a:spcAft>
                <a:spcPts val="0"/>
              </a:spcAft>
              <a:buClr>
                <a:schemeClr val="accent1"/>
              </a:buClr>
              <a:buSzPts val="2940"/>
              <a:buFont typeface="Avenir"/>
              <a:buChar char="▸"/>
              <a:defRPr sz="2800" b="0" i="0" u="none" strike="noStrike" cap="none">
                <a:solidFill>
                  <a:srgbClr val="838787"/>
                </a:solidFill>
                <a:latin typeface="Avenir"/>
                <a:ea typeface="Avenir"/>
                <a:cs typeface="Avenir"/>
                <a:sym typeface="Avenir"/>
              </a:defRPr>
            </a:lvl2pPr>
            <a:lvl3pPr marL="1371600" marR="0" lvl="2" indent="-415288" algn="l" rtl="0">
              <a:lnSpc>
                <a:spcPct val="100000"/>
              </a:lnSpc>
              <a:spcBef>
                <a:spcPts val="2800"/>
              </a:spcBef>
              <a:spcAft>
                <a:spcPts val="0"/>
              </a:spcAft>
              <a:buClr>
                <a:schemeClr val="accent1"/>
              </a:buClr>
              <a:buSzPts val="2940"/>
              <a:buFont typeface="Avenir"/>
              <a:buChar char="▸"/>
              <a:defRPr sz="2800" b="0" i="0" u="none" strike="noStrike" cap="none">
                <a:solidFill>
                  <a:srgbClr val="838787"/>
                </a:solidFill>
                <a:latin typeface="Avenir"/>
                <a:ea typeface="Avenir"/>
                <a:cs typeface="Avenir"/>
                <a:sym typeface="Avenir"/>
              </a:defRPr>
            </a:lvl3pPr>
            <a:lvl4pPr marL="1828800" marR="0" lvl="3" indent="-415288" algn="l" rtl="0">
              <a:lnSpc>
                <a:spcPct val="100000"/>
              </a:lnSpc>
              <a:spcBef>
                <a:spcPts val="2800"/>
              </a:spcBef>
              <a:spcAft>
                <a:spcPts val="0"/>
              </a:spcAft>
              <a:buClr>
                <a:schemeClr val="accent1"/>
              </a:buClr>
              <a:buSzPts val="2940"/>
              <a:buFont typeface="Avenir"/>
              <a:buChar char="▸"/>
              <a:defRPr sz="2800" b="0" i="0" u="none" strike="noStrike" cap="none">
                <a:solidFill>
                  <a:srgbClr val="838787"/>
                </a:solidFill>
                <a:latin typeface="Avenir"/>
                <a:ea typeface="Avenir"/>
                <a:cs typeface="Avenir"/>
                <a:sym typeface="Avenir"/>
              </a:defRPr>
            </a:lvl4pPr>
            <a:lvl5pPr marL="2286000" marR="0" lvl="4" indent="-415288" algn="l" rtl="0">
              <a:lnSpc>
                <a:spcPct val="100000"/>
              </a:lnSpc>
              <a:spcBef>
                <a:spcPts val="2800"/>
              </a:spcBef>
              <a:spcAft>
                <a:spcPts val="0"/>
              </a:spcAft>
              <a:buClr>
                <a:schemeClr val="accent1"/>
              </a:buClr>
              <a:buSzPts val="2940"/>
              <a:buFont typeface="Avenir"/>
              <a:buChar char="▸"/>
              <a:defRPr sz="2800" b="0" i="0" u="none" strike="noStrike" cap="none">
                <a:solidFill>
                  <a:srgbClr val="838787"/>
                </a:solidFill>
                <a:latin typeface="Avenir"/>
                <a:ea typeface="Avenir"/>
                <a:cs typeface="Avenir"/>
                <a:sym typeface="Avenir"/>
              </a:defRPr>
            </a:lvl5pPr>
            <a:lvl6pPr marL="2743200" marR="0" lvl="5"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6pPr>
            <a:lvl7pPr marL="3200400" marR="0" lvl="6"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7pPr>
            <a:lvl8pPr marL="3657600" marR="0" lvl="7"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8pPr>
            <a:lvl9pPr marL="4114800" marR="0" lvl="8"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9pPr>
          </a:lstStyle>
          <a:p>
            <a:endParaRPr/>
          </a:p>
        </p:txBody>
      </p:sp>
      <p:sp>
        <p:nvSpPr>
          <p:cNvPr id="52" name="Shape 52"/>
          <p:cNvSpPr txBox="1">
            <a:spLocks noGrp="1"/>
          </p:cNvSpPr>
          <p:nvPr>
            <p:ph type="sldNum" idx="12"/>
          </p:nvPr>
        </p:nvSpPr>
        <p:spPr>
          <a:xfrm>
            <a:off x="12186622" y="431800"/>
            <a:ext cx="406800" cy="457200"/>
          </a:xfrm>
          <a:prstGeom prst="rect">
            <a:avLst/>
          </a:prstGeom>
          <a:noFill/>
          <a:ln>
            <a:noFill/>
          </a:ln>
        </p:spPr>
        <p:txBody>
          <a:bodyPr spcFirstLastPara="1" wrap="square" lIns="50800" tIns="50800" rIns="50800" bIns="50800" anchor="t" anchorCtr="0">
            <a:noAutofit/>
          </a:bodyPr>
          <a:lstStyle>
            <a:lvl1pPr marL="0" marR="0" lvl="0"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ullets">
  <p:cSld name="Bullets">
    <p:bg>
      <p:bgPr>
        <a:solidFill>
          <a:srgbClr val="222222"/>
        </a:solidFill>
        <a:effectLst/>
      </p:bgPr>
    </p:bg>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406400" y="1524000"/>
            <a:ext cx="12192000" cy="6108600"/>
          </a:xfrm>
          <a:prstGeom prst="rect">
            <a:avLst/>
          </a:prstGeom>
          <a:noFill/>
          <a:ln>
            <a:noFill/>
          </a:ln>
        </p:spPr>
        <p:txBody>
          <a:bodyPr spcFirstLastPara="1" wrap="square" lIns="91425" tIns="91425" rIns="91425" bIns="91425" anchor="t" anchorCtr="0"/>
          <a:lstStyle>
            <a:lvl1pPr marL="457200" marR="0" lvl="0" indent="-455293" algn="l" rtl="0">
              <a:lnSpc>
                <a:spcPct val="100000"/>
              </a:lnSpc>
              <a:spcBef>
                <a:spcPts val="2800"/>
              </a:spcBef>
              <a:spcAft>
                <a:spcPts val="0"/>
              </a:spcAft>
              <a:buClr>
                <a:schemeClr val="accent1"/>
              </a:buClr>
              <a:buSzPts val="3570"/>
              <a:buFont typeface="Avenir"/>
              <a:buChar char="▸"/>
              <a:defRPr sz="3400" b="0" i="0" u="none" strike="noStrike" cap="none">
                <a:solidFill>
                  <a:srgbClr val="838787"/>
                </a:solidFill>
                <a:latin typeface="Avenir"/>
                <a:ea typeface="Avenir"/>
                <a:cs typeface="Avenir"/>
                <a:sym typeface="Avenir"/>
              </a:defRPr>
            </a:lvl1pPr>
            <a:lvl2pPr marL="914400" marR="0" lvl="1" indent="-455293" algn="l" rtl="0">
              <a:lnSpc>
                <a:spcPct val="100000"/>
              </a:lnSpc>
              <a:spcBef>
                <a:spcPts val="2800"/>
              </a:spcBef>
              <a:spcAft>
                <a:spcPts val="0"/>
              </a:spcAft>
              <a:buClr>
                <a:schemeClr val="accent1"/>
              </a:buClr>
              <a:buSzPts val="3570"/>
              <a:buFont typeface="Avenir"/>
              <a:buChar char="▸"/>
              <a:defRPr sz="3400" b="0" i="0" u="none" strike="noStrike" cap="none">
                <a:solidFill>
                  <a:srgbClr val="838787"/>
                </a:solidFill>
                <a:latin typeface="Avenir"/>
                <a:ea typeface="Avenir"/>
                <a:cs typeface="Avenir"/>
                <a:sym typeface="Avenir"/>
              </a:defRPr>
            </a:lvl2pPr>
            <a:lvl3pPr marL="1371600" marR="0" lvl="2" indent="-455293" algn="l" rtl="0">
              <a:lnSpc>
                <a:spcPct val="100000"/>
              </a:lnSpc>
              <a:spcBef>
                <a:spcPts val="2800"/>
              </a:spcBef>
              <a:spcAft>
                <a:spcPts val="0"/>
              </a:spcAft>
              <a:buClr>
                <a:schemeClr val="accent1"/>
              </a:buClr>
              <a:buSzPts val="3570"/>
              <a:buFont typeface="Avenir"/>
              <a:buChar char="▸"/>
              <a:defRPr sz="3400" b="0" i="0" u="none" strike="noStrike" cap="none">
                <a:solidFill>
                  <a:srgbClr val="838787"/>
                </a:solidFill>
                <a:latin typeface="Avenir"/>
                <a:ea typeface="Avenir"/>
                <a:cs typeface="Avenir"/>
                <a:sym typeface="Avenir"/>
              </a:defRPr>
            </a:lvl3pPr>
            <a:lvl4pPr marL="1828800" marR="0" lvl="3" indent="-455293" algn="l" rtl="0">
              <a:lnSpc>
                <a:spcPct val="100000"/>
              </a:lnSpc>
              <a:spcBef>
                <a:spcPts val="2800"/>
              </a:spcBef>
              <a:spcAft>
                <a:spcPts val="0"/>
              </a:spcAft>
              <a:buClr>
                <a:schemeClr val="accent1"/>
              </a:buClr>
              <a:buSzPts val="3570"/>
              <a:buFont typeface="Avenir"/>
              <a:buChar char="▸"/>
              <a:defRPr sz="3400" b="0" i="0" u="none" strike="noStrike" cap="none">
                <a:solidFill>
                  <a:srgbClr val="838787"/>
                </a:solidFill>
                <a:latin typeface="Avenir"/>
                <a:ea typeface="Avenir"/>
                <a:cs typeface="Avenir"/>
                <a:sym typeface="Avenir"/>
              </a:defRPr>
            </a:lvl4pPr>
            <a:lvl5pPr marL="2286000" marR="0" lvl="4" indent="-455293" algn="l" rtl="0">
              <a:lnSpc>
                <a:spcPct val="100000"/>
              </a:lnSpc>
              <a:spcBef>
                <a:spcPts val="2800"/>
              </a:spcBef>
              <a:spcAft>
                <a:spcPts val="0"/>
              </a:spcAft>
              <a:buClr>
                <a:schemeClr val="accent1"/>
              </a:buClr>
              <a:buSzPts val="3570"/>
              <a:buFont typeface="Avenir"/>
              <a:buChar char="▸"/>
              <a:defRPr sz="3400" b="0" i="0" u="none" strike="noStrike" cap="none">
                <a:solidFill>
                  <a:srgbClr val="838787"/>
                </a:solidFill>
                <a:latin typeface="Avenir"/>
                <a:ea typeface="Avenir"/>
                <a:cs typeface="Avenir"/>
                <a:sym typeface="Avenir"/>
              </a:defRPr>
            </a:lvl5pPr>
            <a:lvl6pPr marL="2743200" marR="0" lvl="5"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6pPr>
            <a:lvl7pPr marL="3200400" marR="0" lvl="6"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7pPr>
            <a:lvl8pPr marL="3657600" marR="0" lvl="7"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8pPr>
            <a:lvl9pPr marL="4114800" marR="0" lvl="8"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9pPr>
          </a:lstStyle>
          <a:p>
            <a:endParaRPr/>
          </a:p>
        </p:txBody>
      </p:sp>
      <p:sp>
        <p:nvSpPr>
          <p:cNvPr id="55" name="Shape 55"/>
          <p:cNvSpPr txBox="1"/>
          <p:nvPr/>
        </p:nvSpPr>
        <p:spPr>
          <a:xfrm>
            <a:off x="406400" y="740833"/>
            <a:ext cx="6299100" cy="723900"/>
          </a:xfrm>
          <a:prstGeom prst="rect">
            <a:avLst/>
          </a:prstGeom>
          <a:noFill/>
          <a:ln>
            <a:noFill/>
          </a:ln>
        </p:spPr>
        <p:txBody>
          <a:bodyPr spcFirstLastPara="1" wrap="square" lIns="50800" tIns="50800" rIns="50800" bIns="50800" anchor="t" anchorCtr="0">
            <a:noAutofit/>
          </a:bodyPr>
          <a:lstStyle/>
          <a:p>
            <a:pPr marL="0" marR="0" lvl="0" indent="0" algn="l" rtl="0">
              <a:lnSpc>
                <a:spcPct val="80000"/>
              </a:lnSpc>
              <a:spcBef>
                <a:spcPts val="0"/>
              </a:spcBef>
              <a:spcAft>
                <a:spcPts val="0"/>
              </a:spcAft>
              <a:buClr>
                <a:srgbClr val="E7253A"/>
              </a:buClr>
              <a:buSzPts val="4800"/>
              <a:buFont typeface="Arial"/>
              <a:buNone/>
            </a:pPr>
            <a:r>
              <a:rPr lang="en-US" sz="4800" b="0" i="0" u="none" strike="noStrike" cap="none">
                <a:solidFill>
                  <a:srgbClr val="E7253A"/>
                </a:solidFill>
                <a:latin typeface="Arial"/>
                <a:ea typeface="Arial"/>
                <a:cs typeface="Arial"/>
                <a:sym typeface="Arial"/>
              </a:rPr>
              <a:t>TITLE TEXT</a:t>
            </a:r>
            <a:endParaRPr/>
          </a:p>
        </p:txBody>
      </p:sp>
      <p:sp>
        <p:nvSpPr>
          <p:cNvPr id="56" name="Shape 56"/>
          <p:cNvSpPr txBox="1">
            <a:spLocks noGrp="1"/>
          </p:cNvSpPr>
          <p:nvPr>
            <p:ph type="sldNum" idx="12"/>
          </p:nvPr>
        </p:nvSpPr>
        <p:spPr>
          <a:xfrm>
            <a:off x="12186622" y="431800"/>
            <a:ext cx="406800" cy="457200"/>
          </a:xfrm>
          <a:prstGeom prst="rect">
            <a:avLst/>
          </a:prstGeom>
          <a:noFill/>
          <a:ln>
            <a:noFill/>
          </a:ln>
        </p:spPr>
        <p:txBody>
          <a:bodyPr spcFirstLastPara="1" wrap="square" lIns="50800" tIns="50800" rIns="50800" bIns="50800" anchor="t" anchorCtr="0">
            <a:noAutofit/>
          </a:bodyPr>
          <a:lstStyle>
            <a:lvl1pPr marL="0" marR="0" lvl="0"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hoto - 3 Up">
  <p:cSld name="Photo - 3 Up">
    <p:bg>
      <p:bgPr>
        <a:solidFill>
          <a:srgbClr val="222222"/>
        </a:solidFill>
        <a:effectLst/>
      </p:bgPr>
    </p:bg>
    <p:spTree>
      <p:nvGrpSpPr>
        <p:cNvPr id="1" name="Shape 57"/>
        <p:cNvGrpSpPr/>
        <p:nvPr/>
      </p:nvGrpSpPr>
      <p:grpSpPr>
        <a:xfrm>
          <a:off x="0" y="0"/>
          <a:ext cx="0" cy="0"/>
          <a:chOff x="0" y="0"/>
          <a:chExt cx="0" cy="0"/>
        </a:xfrm>
      </p:grpSpPr>
      <p:sp>
        <p:nvSpPr>
          <p:cNvPr id="58" name="Shape 58"/>
          <p:cNvSpPr>
            <a:spLocks noGrp="1"/>
          </p:cNvSpPr>
          <p:nvPr>
            <p:ph type="pic" idx="2"/>
          </p:nvPr>
        </p:nvSpPr>
        <p:spPr>
          <a:xfrm>
            <a:off x="6503154" y="0"/>
            <a:ext cx="6502500" cy="4864200"/>
          </a:xfrm>
          <a:prstGeom prst="rect">
            <a:avLst/>
          </a:prstGeom>
          <a:noFill/>
          <a:ln>
            <a:noFill/>
          </a:ln>
        </p:spPr>
        <p:txBody>
          <a:bodyPr spcFirstLastPara="1" wrap="square" lIns="91425" tIns="91425" rIns="91425" bIns="91425" anchor="t" anchorCtr="0"/>
          <a:lstStyle>
            <a:lvl1pPr marR="0" lvl="0"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1pPr>
            <a:lvl2pPr marR="0" lvl="1"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2pPr>
            <a:lvl3pPr marR="0" lvl="2"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3pPr>
            <a:lvl4pPr marR="0" lvl="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4pPr>
            <a:lvl5pPr marR="0" lvl="4"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5pPr>
            <a:lvl6pPr marR="0" lvl="5"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6pPr>
            <a:lvl7pPr marR="0" lvl="6"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7pPr>
            <a:lvl8pPr marR="0" lvl="7"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8pPr>
            <a:lvl9pPr marR="0" lvl="8"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9pPr>
          </a:lstStyle>
          <a:p>
            <a:endParaRPr/>
          </a:p>
        </p:txBody>
      </p:sp>
      <p:sp>
        <p:nvSpPr>
          <p:cNvPr id="59" name="Shape 59"/>
          <p:cNvSpPr>
            <a:spLocks noGrp="1"/>
          </p:cNvSpPr>
          <p:nvPr>
            <p:ph type="pic" idx="3"/>
          </p:nvPr>
        </p:nvSpPr>
        <p:spPr>
          <a:xfrm>
            <a:off x="6502400" y="4902200"/>
            <a:ext cx="6502500" cy="4864200"/>
          </a:xfrm>
          <a:prstGeom prst="rect">
            <a:avLst/>
          </a:prstGeom>
          <a:noFill/>
          <a:ln>
            <a:noFill/>
          </a:ln>
        </p:spPr>
        <p:txBody>
          <a:bodyPr spcFirstLastPara="1" wrap="square" lIns="91425" tIns="91425" rIns="91425" bIns="91425" anchor="t" anchorCtr="0"/>
          <a:lstStyle>
            <a:lvl1pPr marR="0" lvl="0"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1pPr>
            <a:lvl2pPr marR="0" lvl="1"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2pPr>
            <a:lvl3pPr marR="0" lvl="2"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3pPr>
            <a:lvl4pPr marR="0" lvl="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4pPr>
            <a:lvl5pPr marR="0" lvl="4"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5pPr>
            <a:lvl6pPr marR="0" lvl="5"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6pPr>
            <a:lvl7pPr marR="0" lvl="6"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7pPr>
            <a:lvl8pPr marR="0" lvl="7"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8pPr>
            <a:lvl9pPr marR="0" lvl="8"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9pPr>
          </a:lstStyle>
          <a:p>
            <a:endParaRPr/>
          </a:p>
        </p:txBody>
      </p:sp>
      <p:sp>
        <p:nvSpPr>
          <p:cNvPr id="60" name="Shape 60"/>
          <p:cNvSpPr>
            <a:spLocks noGrp="1"/>
          </p:cNvSpPr>
          <p:nvPr>
            <p:ph type="pic" idx="4"/>
          </p:nvPr>
        </p:nvSpPr>
        <p:spPr>
          <a:xfrm>
            <a:off x="0" y="0"/>
            <a:ext cx="6468600" cy="9753600"/>
          </a:xfrm>
          <a:prstGeom prst="rect">
            <a:avLst/>
          </a:prstGeom>
          <a:noFill/>
          <a:ln>
            <a:noFill/>
          </a:ln>
        </p:spPr>
        <p:txBody>
          <a:bodyPr spcFirstLastPara="1" wrap="square" lIns="91425" tIns="91425" rIns="91425" bIns="91425" anchor="t" anchorCtr="0"/>
          <a:lstStyle>
            <a:lvl1pPr marR="0" lvl="0"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1pPr>
            <a:lvl2pPr marR="0" lvl="1"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2pPr>
            <a:lvl3pPr marR="0" lvl="2"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3pPr>
            <a:lvl4pPr marR="0" lvl="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4pPr>
            <a:lvl5pPr marR="0" lvl="4"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5pPr>
            <a:lvl6pPr marR="0" lvl="5"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6pPr>
            <a:lvl7pPr marR="0" lvl="6"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7pPr>
            <a:lvl8pPr marR="0" lvl="7"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8pPr>
            <a:lvl9pPr marR="0" lvl="8"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9pPr>
          </a:lstStyle>
          <a:p>
            <a:endParaRPr/>
          </a:p>
        </p:txBody>
      </p:sp>
      <p:sp>
        <p:nvSpPr>
          <p:cNvPr id="61" name="Shape 61"/>
          <p:cNvSpPr txBox="1">
            <a:spLocks noGrp="1"/>
          </p:cNvSpPr>
          <p:nvPr>
            <p:ph type="sldNum" idx="12"/>
          </p:nvPr>
        </p:nvSpPr>
        <p:spPr>
          <a:xfrm>
            <a:off x="12186622" y="431800"/>
            <a:ext cx="406800" cy="457200"/>
          </a:xfrm>
          <a:prstGeom prst="rect">
            <a:avLst/>
          </a:prstGeom>
          <a:noFill/>
          <a:ln>
            <a:noFill/>
          </a:ln>
        </p:spPr>
        <p:txBody>
          <a:bodyPr spcFirstLastPara="1" wrap="square" lIns="50800" tIns="50800" rIns="50800" bIns="50800" anchor="t" anchorCtr="0">
            <a:noAutofit/>
          </a:bodyPr>
          <a:lstStyle>
            <a:lvl1pPr marL="0" marR="0" lvl="0"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rgbClr val="222222"/>
        </a:solidFill>
        <a:effectLst/>
      </p:bgPr>
    </p:bg>
    <p:spTree>
      <p:nvGrpSpPr>
        <p:cNvPr id="1" name="Shape 62"/>
        <p:cNvGrpSpPr/>
        <p:nvPr/>
      </p:nvGrpSpPr>
      <p:grpSpPr>
        <a:xfrm>
          <a:off x="0" y="0"/>
          <a:ext cx="0" cy="0"/>
          <a:chOff x="0" y="0"/>
          <a:chExt cx="0" cy="0"/>
        </a:xfrm>
      </p:grpSpPr>
      <p:cxnSp>
        <p:nvCxnSpPr>
          <p:cNvPr id="63" name="Shape 63"/>
          <p:cNvCxnSpPr/>
          <p:nvPr/>
        </p:nvCxnSpPr>
        <p:spPr>
          <a:xfrm rot="10800000" flipH="1">
            <a:off x="406400" y="993123"/>
            <a:ext cx="12192000" cy="300"/>
          </a:xfrm>
          <a:prstGeom prst="straightConnector1">
            <a:avLst/>
          </a:prstGeom>
          <a:noFill/>
          <a:ln w="25400" cap="flat" cmpd="sng">
            <a:solidFill>
              <a:srgbClr val="A6AAA9"/>
            </a:solidFill>
            <a:prstDash val="solid"/>
            <a:miter lim="400000"/>
            <a:headEnd type="none" w="sm" len="sm"/>
            <a:tailEnd type="none" w="sm" len="sm"/>
          </a:ln>
        </p:spPr>
      </p:cxnSp>
      <p:sp>
        <p:nvSpPr>
          <p:cNvPr id="64" name="Shape 64"/>
          <p:cNvSpPr/>
          <p:nvPr/>
        </p:nvSpPr>
        <p:spPr>
          <a:xfrm>
            <a:off x="469900" y="2362200"/>
            <a:ext cx="12065100" cy="5229300"/>
          </a:xfrm>
          <a:custGeom>
            <a:avLst/>
            <a:gdLst/>
            <a:ahLst/>
            <a:cxnLst/>
            <a:rect l="0" t="0" r="0" b="0"/>
            <a:pathLst>
              <a:path w="120000" h="120000" extrusionOk="0">
                <a:moveTo>
                  <a:pt x="1244" y="0"/>
                </a:moveTo>
                <a:cubicBezTo>
                  <a:pt x="555" y="0"/>
                  <a:pt x="0" y="1288"/>
                  <a:pt x="0" y="2866"/>
                </a:cubicBezTo>
                <a:lnTo>
                  <a:pt x="0" y="104383"/>
                </a:lnTo>
                <a:cubicBezTo>
                  <a:pt x="0" y="105961"/>
                  <a:pt x="555" y="107250"/>
                  <a:pt x="1244" y="107250"/>
                </a:cubicBezTo>
                <a:lnTo>
                  <a:pt x="95711" y="107250"/>
                </a:lnTo>
                <a:lnTo>
                  <a:pt x="99166" y="120000"/>
                </a:lnTo>
                <a:lnTo>
                  <a:pt x="102616" y="107250"/>
                </a:lnTo>
                <a:lnTo>
                  <a:pt x="118755" y="107250"/>
                </a:lnTo>
                <a:cubicBezTo>
                  <a:pt x="119444" y="107250"/>
                  <a:pt x="120000" y="105961"/>
                  <a:pt x="120000" y="104383"/>
                </a:cubicBezTo>
                <a:lnTo>
                  <a:pt x="120000" y="2866"/>
                </a:lnTo>
                <a:cubicBezTo>
                  <a:pt x="120000" y="1288"/>
                  <a:pt x="119444" y="0"/>
                  <a:pt x="118755" y="0"/>
                </a:cubicBezTo>
                <a:lnTo>
                  <a:pt x="1244" y="0"/>
                </a:lnTo>
                <a:close/>
              </a:path>
            </a:pathLst>
          </a:custGeom>
          <a:solidFill>
            <a:schemeClr val="accent5"/>
          </a:solidFill>
          <a:ln>
            <a:noFill/>
          </a:ln>
        </p:spPr>
        <p:txBody>
          <a:bodyPr spcFirstLastPara="1" wrap="square" lIns="50800" tIns="50800" rIns="50800" bIns="50800" anchor="ctr" anchorCtr="0">
            <a:noAutofit/>
          </a:bodyPr>
          <a:lstStyle/>
          <a:p>
            <a:pPr marL="0" marR="0" lvl="0" indent="0" algn="ctr" rtl="0">
              <a:lnSpc>
                <a:spcPct val="80000"/>
              </a:lnSpc>
              <a:spcBef>
                <a:spcPts val="0"/>
              </a:spcBef>
              <a:spcAft>
                <a:spcPts val="0"/>
              </a:spcAft>
              <a:buClr>
                <a:srgbClr val="FFFFFF"/>
              </a:buClr>
              <a:buSzPts val="2000"/>
              <a:buFont typeface="Arial"/>
              <a:buNone/>
            </a:pPr>
            <a:endParaRPr sz="2000" b="0" i="0" u="none" strike="noStrike" cap="none">
              <a:solidFill>
                <a:srgbClr val="838787"/>
              </a:solidFill>
              <a:latin typeface="Avenir"/>
              <a:ea typeface="Avenir"/>
              <a:cs typeface="Avenir"/>
              <a:sym typeface="Avenir"/>
            </a:endParaRPr>
          </a:p>
        </p:txBody>
      </p:sp>
      <p:sp>
        <p:nvSpPr>
          <p:cNvPr id="65" name="Shape 65"/>
          <p:cNvSpPr txBox="1">
            <a:spLocks noGrp="1"/>
          </p:cNvSpPr>
          <p:nvPr>
            <p:ph type="body" idx="1"/>
          </p:nvPr>
        </p:nvSpPr>
        <p:spPr>
          <a:xfrm>
            <a:off x="889000" y="2908300"/>
            <a:ext cx="11226900" cy="1297800"/>
          </a:xfrm>
          <a:prstGeom prst="rect">
            <a:avLst/>
          </a:prstGeom>
          <a:noFill/>
          <a:ln>
            <a:noFill/>
          </a:ln>
        </p:spPr>
        <p:txBody>
          <a:bodyPr spcFirstLastPara="1" wrap="square" lIns="91425" tIns="91425" rIns="91425" bIns="91425" anchor="t" anchorCtr="0"/>
          <a:lstStyle>
            <a:lvl1pPr marL="457200" marR="0" lvl="0" indent="-228600" algn="l" rtl="0">
              <a:lnSpc>
                <a:spcPct val="80000"/>
              </a:lnSpc>
              <a:spcBef>
                <a:spcPts val="0"/>
              </a:spcBef>
              <a:spcAft>
                <a:spcPts val="0"/>
              </a:spcAft>
              <a:buClr>
                <a:srgbClr val="FFFFFF"/>
              </a:buClr>
              <a:buSzPts val="9400"/>
              <a:buFont typeface="Avenir"/>
              <a:buNone/>
              <a:defRPr sz="9400" b="0" i="0" u="none" strike="noStrike" cap="none">
                <a:solidFill>
                  <a:srgbClr val="FFFFFF"/>
                </a:solidFill>
                <a:latin typeface="Arial"/>
                <a:ea typeface="Arial"/>
                <a:cs typeface="Arial"/>
                <a:sym typeface="Arial"/>
              </a:defRPr>
            </a:lvl1pPr>
            <a:lvl2pPr marL="914400" marR="0" lvl="1"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2pPr>
            <a:lvl3pPr marL="1371600" marR="0" lvl="2"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3pPr>
            <a:lvl4pPr marL="1828800" marR="0" lvl="3"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4pPr>
            <a:lvl5pPr marL="2286000" marR="0" lvl="4"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5pPr>
            <a:lvl6pPr marL="2743200" marR="0" lvl="5"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6pPr>
            <a:lvl7pPr marL="3200400" marR="0" lvl="6"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7pPr>
            <a:lvl8pPr marL="3657600" marR="0" lvl="7"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8pPr>
            <a:lvl9pPr marL="4114800" marR="0" lvl="8"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9pPr>
          </a:lstStyle>
          <a:p>
            <a:endParaRPr/>
          </a:p>
        </p:txBody>
      </p:sp>
      <p:sp>
        <p:nvSpPr>
          <p:cNvPr id="66" name="Shape 66"/>
          <p:cNvSpPr txBox="1">
            <a:spLocks noGrp="1"/>
          </p:cNvSpPr>
          <p:nvPr>
            <p:ph type="body" idx="2"/>
          </p:nvPr>
        </p:nvSpPr>
        <p:spPr>
          <a:xfrm>
            <a:off x="406400" y="7789333"/>
            <a:ext cx="12192000" cy="863700"/>
          </a:xfrm>
          <a:prstGeom prst="rect">
            <a:avLst/>
          </a:prstGeom>
          <a:noFill/>
          <a:ln>
            <a:noFill/>
          </a:ln>
        </p:spPr>
        <p:txBody>
          <a:bodyPr spcFirstLastPara="1" wrap="square" lIns="91425" tIns="91425" rIns="91425" bIns="91425" anchor="t" anchorCtr="0"/>
          <a:lstStyle>
            <a:lvl1pPr marL="457200" marR="0" lvl="0" indent="-228600" algn="r" rtl="0">
              <a:lnSpc>
                <a:spcPct val="80000"/>
              </a:lnSpc>
              <a:spcBef>
                <a:spcPts val="0"/>
              </a:spcBef>
              <a:spcAft>
                <a:spcPts val="0"/>
              </a:spcAft>
              <a:buClr>
                <a:srgbClr val="838787"/>
              </a:buClr>
              <a:buSzPts val="6000"/>
              <a:buFont typeface="Avenir"/>
              <a:buNone/>
              <a:defRPr sz="6000" b="0" i="0" u="none" strike="noStrike" cap="none">
                <a:solidFill>
                  <a:srgbClr val="838787"/>
                </a:solidFill>
                <a:latin typeface="Arial"/>
                <a:ea typeface="Arial"/>
                <a:cs typeface="Arial"/>
                <a:sym typeface="Arial"/>
              </a:defRPr>
            </a:lvl1pPr>
            <a:lvl2pPr marL="914400" marR="0" lvl="1"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2pPr>
            <a:lvl3pPr marL="1371600" marR="0" lvl="2"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3pPr>
            <a:lvl4pPr marL="1828800" marR="0" lvl="3"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4pPr>
            <a:lvl5pPr marL="2286000" marR="0" lvl="4"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5pPr>
            <a:lvl6pPr marL="2743200" marR="0" lvl="5"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6pPr>
            <a:lvl7pPr marL="3200400" marR="0" lvl="6"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7pPr>
            <a:lvl8pPr marL="3657600" marR="0" lvl="7"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8pPr>
            <a:lvl9pPr marL="4114800" marR="0" lvl="8"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9pPr>
          </a:lstStyle>
          <a:p>
            <a:endParaRPr/>
          </a:p>
        </p:txBody>
      </p:sp>
      <p:sp>
        <p:nvSpPr>
          <p:cNvPr id="67" name="Shape 67"/>
          <p:cNvSpPr txBox="1">
            <a:spLocks noGrp="1"/>
          </p:cNvSpPr>
          <p:nvPr>
            <p:ph type="body" idx="3"/>
          </p:nvPr>
        </p:nvSpPr>
        <p:spPr>
          <a:xfrm>
            <a:off x="406400" y="457200"/>
            <a:ext cx="11175900" cy="457200"/>
          </a:xfrm>
          <a:prstGeom prst="rect">
            <a:avLst/>
          </a:prstGeom>
          <a:noFill/>
          <a:ln>
            <a:noFill/>
          </a:ln>
        </p:spPr>
        <p:txBody>
          <a:bodyPr spcFirstLastPara="1" wrap="square" lIns="91425" tIns="91425" rIns="91425" bIns="91425" anchor="b" anchorCtr="0"/>
          <a:lstStyle>
            <a:lvl1pPr marL="457200" marR="0" lvl="0" indent="-228600" algn="l" rtl="0">
              <a:lnSpc>
                <a:spcPct val="80000"/>
              </a:lnSpc>
              <a:spcBef>
                <a:spcPts val="0"/>
              </a:spcBef>
              <a:spcAft>
                <a:spcPts val="0"/>
              </a:spcAft>
              <a:buClr>
                <a:srgbClr val="838787"/>
              </a:buClr>
              <a:buSzPts val="2400"/>
              <a:buFont typeface="Avenir"/>
              <a:buNone/>
              <a:defRPr sz="2400" b="0" i="0" u="none" strike="noStrike" cap="none">
                <a:solidFill>
                  <a:srgbClr val="838787"/>
                </a:solidFill>
                <a:latin typeface="Arial"/>
                <a:ea typeface="Arial"/>
                <a:cs typeface="Arial"/>
                <a:sym typeface="Arial"/>
              </a:defRPr>
            </a:lvl1pPr>
            <a:lvl2pPr marL="914400" marR="0" lvl="1"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2pPr>
            <a:lvl3pPr marL="1371600" marR="0" lvl="2"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3pPr>
            <a:lvl4pPr marL="1828800" marR="0" lvl="3"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4pPr>
            <a:lvl5pPr marL="2286000" marR="0" lvl="4"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5pPr>
            <a:lvl6pPr marL="2743200" marR="0" lvl="5"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6pPr>
            <a:lvl7pPr marL="3200400" marR="0" lvl="6"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7pPr>
            <a:lvl8pPr marL="3657600" marR="0" lvl="7"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8pPr>
            <a:lvl9pPr marL="4114800" marR="0" lvl="8"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9pPr>
          </a:lstStyle>
          <a:p>
            <a:endParaRPr/>
          </a:p>
        </p:txBody>
      </p:sp>
      <p:sp>
        <p:nvSpPr>
          <p:cNvPr id="68" name="Shape 68"/>
          <p:cNvSpPr txBox="1">
            <a:spLocks noGrp="1"/>
          </p:cNvSpPr>
          <p:nvPr>
            <p:ph type="sldNum" idx="12"/>
          </p:nvPr>
        </p:nvSpPr>
        <p:spPr>
          <a:xfrm>
            <a:off x="12186622" y="431800"/>
            <a:ext cx="406800" cy="457200"/>
          </a:xfrm>
          <a:prstGeom prst="rect">
            <a:avLst/>
          </a:prstGeom>
          <a:noFill/>
          <a:ln>
            <a:noFill/>
          </a:ln>
        </p:spPr>
        <p:txBody>
          <a:bodyPr spcFirstLastPara="1" wrap="square" lIns="50800" tIns="50800" rIns="50800" bIns="50800" anchor="t" anchorCtr="0">
            <a:noAutofit/>
          </a:bodyPr>
          <a:lstStyle>
            <a:lvl1pPr marL="0" marR="0" lvl="0"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Quote Alt">
  <p:cSld name="Quote Alt">
    <p:bg>
      <p:bgPr>
        <a:solidFill>
          <a:schemeClr val="accent1"/>
        </a:solidFill>
        <a:effectLst/>
      </p:bgPr>
    </p:bg>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5892800" y="2641600"/>
            <a:ext cx="6705600" cy="2502000"/>
          </a:xfrm>
          <a:prstGeom prst="rect">
            <a:avLst/>
          </a:prstGeom>
          <a:noFill/>
          <a:ln>
            <a:noFill/>
          </a:ln>
        </p:spPr>
        <p:txBody>
          <a:bodyPr spcFirstLastPara="1" wrap="square" lIns="91425" tIns="91425" rIns="91425" bIns="91425" anchor="t" anchorCtr="0"/>
          <a:lstStyle>
            <a:lvl1pPr marL="457200" marR="0" lvl="0" indent="-228600" algn="l" rtl="0">
              <a:lnSpc>
                <a:spcPct val="80000"/>
              </a:lnSpc>
              <a:spcBef>
                <a:spcPts val="0"/>
              </a:spcBef>
              <a:spcAft>
                <a:spcPts val="0"/>
              </a:spcAft>
              <a:buClr>
                <a:srgbClr val="FFFFFF"/>
              </a:buClr>
              <a:buSzPts val="9400"/>
              <a:buFont typeface="Avenir"/>
              <a:buNone/>
              <a:defRPr sz="9400" b="0" i="0" u="none" strike="noStrike" cap="none">
                <a:solidFill>
                  <a:srgbClr val="FFFFFF"/>
                </a:solidFill>
                <a:latin typeface="Arial"/>
                <a:ea typeface="Arial"/>
                <a:cs typeface="Arial"/>
                <a:sym typeface="Arial"/>
              </a:defRPr>
            </a:lvl1pPr>
            <a:lvl2pPr marL="914400" marR="0" lvl="1"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2pPr>
            <a:lvl3pPr marL="1371600" marR="0" lvl="2"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3pPr>
            <a:lvl4pPr marL="1828800" marR="0" lvl="3"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4pPr>
            <a:lvl5pPr marL="2286000" marR="0" lvl="4"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5pPr>
            <a:lvl6pPr marL="2743200" marR="0" lvl="5"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6pPr>
            <a:lvl7pPr marL="3200400" marR="0" lvl="6"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7pPr>
            <a:lvl8pPr marL="3657600" marR="0" lvl="7"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8pPr>
            <a:lvl9pPr marL="4114800" marR="0" lvl="8"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9pPr>
          </a:lstStyle>
          <a:p>
            <a:endParaRPr/>
          </a:p>
        </p:txBody>
      </p:sp>
      <p:sp>
        <p:nvSpPr>
          <p:cNvPr id="71" name="Shape 71"/>
          <p:cNvSpPr>
            <a:spLocks noGrp="1"/>
          </p:cNvSpPr>
          <p:nvPr>
            <p:ph type="pic" idx="2"/>
          </p:nvPr>
        </p:nvSpPr>
        <p:spPr>
          <a:xfrm>
            <a:off x="0" y="0"/>
            <a:ext cx="5486400" cy="9753600"/>
          </a:xfrm>
          <a:prstGeom prst="rect">
            <a:avLst/>
          </a:prstGeom>
          <a:noFill/>
          <a:ln>
            <a:noFill/>
          </a:ln>
        </p:spPr>
        <p:txBody>
          <a:bodyPr spcFirstLastPara="1" wrap="square" lIns="91425" tIns="91425" rIns="91425" bIns="91425" anchor="t" anchorCtr="0"/>
          <a:lstStyle>
            <a:lvl1pPr marR="0" lvl="0"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1pPr>
            <a:lvl2pPr marR="0" lvl="1"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2pPr>
            <a:lvl3pPr marR="0" lvl="2"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3pPr>
            <a:lvl4pPr marR="0" lvl="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4pPr>
            <a:lvl5pPr marR="0" lvl="4"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5pPr>
            <a:lvl6pPr marR="0" lvl="5"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6pPr>
            <a:lvl7pPr marR="0" lvl="6"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7pPr>
            <a:lvl8pPr marR="0" lvl="7"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8pPr>
            <a:lvl9pPr marR="0" lvl="8"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9pPr>
          </a:lstStyle>
          <a:p>
            <a:endParaRPr/>
          </a:p>
        </p:txBody>
      </p:sp>
      <p:sp>
        <p:nvSpPr>
          <p:cNvPr id="72" name="Shape 72"/>
          <p:cNvSpPr txBox="1">
            <a:spLocks noGrp="1"/>
          </p:cNvSpPr>
          <p:nvPr>
            <p:ph type="body" idx="3"/>
          </p:nvPr>
        </p:nvSpPr>
        <p:spPr>
          <a:xfrm>
            <a:off x="5892800" y="7789333"/>
            <a:ext cx="6705600" cy="8637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rgbClr val="232323"/>
              </a:buClr>
              <a:buSzPts val="6000"/>
              <a:buFont typeface="Avenir"/>
              <a:buNone/>
              <a:defRPr sz="6000" b="0" i="0" u="none" strike="noStrike" cap="none">
                <a:solidFill>
                  <a:srgbClr val="232323"/>
                </a:solidFill>
                <a:latin typeface="Arial"/>
                <a:ea typeface="Arial"/>
                <a:cs typeface="Arial"/>
                <a:sym typeface="Arial"/>
              </a:defRPr>
            </a:lvl1pPr>
            <a:lvl2pPr marL="914400" marR="0" lvl="1"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2pPr>
            <a:lvl3pPr marL="1371600" marR="0" lvl="2"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3pPr>
            <a:lvl4pPr marL="1828800" marR="0" lvl="3"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4pPr>
            <a:lvl5pPr marL="2286000" marR="0" lvl="4"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5pPr>
            <a:lvl6pPr marL="2743200" marR="0" lvl="5"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6pPr>
            <a:lvl7pPr marL="3200400" marR="0" lvl="6"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7pPr>
            <a:lvl8pPr marL="3657600" marR="0" lvl="7"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8pPr>
            <a:lvl9pPr marL="4114800" marR="0" lvl="8"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9pPr>
          </a:lstStyle>
          <a:p>
            <a:endParaRPr/>
          </a:p>
        </p:txBody>
      </p:sp>
      <p:sp>
        <p:nvSpPr>
          <p:cNvPr id="73" name="Shape 73"/>
          <p:cNvSpPr txBox="1">
            <a:spLocks noGrp="1"/>
          </p:cNvSpPr>
          <p:nvPr>
            <p:ph type="sldNum" idx="12"/>
          </p:nvPr>
        </p:nvSpPr>
        <p:spPr>
          <a:xfrm>
            <a:off x="12186622" y="431800"/>
            <a:ext cx="406800" cy="457200"/>
          </a:xfrm>
          <a:prstGeom prst="rect">
            <a:avLst/>
          </a:prstGeom>
          <a:noFill/>
          <a:ln>
            <a:noFill/>
          </a:ln>
        </p:spPr>
        <p:txBody>
          <a:bodyPr spcFirstLastPara="1" wrap="square" lIns="50800" tIns="50800" rIns="50800" bIns="50800" anchor="t" anchorCtr="0">
            <a:noAutofit/>
          </a:bodyPr>
          <a:lstStyle>
            <a:lvl1pPr marL="0" marR="0" lvl="0"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Photo">
  <p:cSld name="Photo">
    <p:bg>
      <p:bgPr>
        <a:solidFill>
          <a:srgbClr val="222222"/>
        </a:solidFill>
        <a:effectLst/>
      </p:bgPr>
    </p:bg>
    <p:spTree>
      <p:nvGrpSpPr>
        <p:cNvPr id="1" name="Shape 74"/>
        <p:cNvGrpSpPr/>
        <p:nvPr/>
      </p:nvGrpSpPr>
      <p:grpSpPr>
        <a:xfrm>
          <a:off x="0" y="0"/>
          <a:ext cx="0" cy="0"/>
          <a:chOff x="0" y="0"/>
          <a:chExt cx="0" cy="0"/>
        </a:xfrm>
      </p:grpSpPr>
      <p:sp>
        <p:nvSpPr>
          <p:cNvPr id="75" name="Shape 75"/>
          <p:cNvSpPr>
            <a:spLocks noGrp="1"/>
          </p:cNvSpPr>
          <p:nvPr>
            <p:ph type="pic" idx="2"/>
          </p:nvPr>
        </p:nvSpPr>
        <p:spPr>
          <a:xfrm>
            <a:off x="0" y="0"/>
            <a:ext cx="13004700" cy="9753600"/>
          </a:xfrm>
          <a:prstGeom prst="rect">
            <a:avLst/>
          </a:prstGeom>
          <a:noFill/>
          <a:ln>
            <a:noFill/>
          </a:ln>
        </p:spPr>
        <p:txBody>
          <a:bodyPr spcFirstLastPara="1" wrap="square" lIns="91425" tIns="91425" rIns="91425" bIns="91425" anchor="t" anchorCtr="0"/>
          <a:lstStyle>
            <a:lvl1pPr marR="0" lvl="0"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1pPr>
            <a:lvl2pPr marR="0" lvl="1"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2pPr>
            <a:lvl3pPr marR="0" lvl="2"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3pPr>
            <a:lvl4pPr marR="0" lvl="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4pPr>
            <a:lvl5pPr marR="0" lvl="4"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5pPr>
            <a:lvl6pPr marR="0" lvl="5"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6pPr>
            <a:lvl7pPr marR="0" lvl="6"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7pPr>
            <a:lvl8pPr marR="0" lvl="7"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8pPr>
            <a:lvl9pPr marR="0" lvl="8"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9pPr>
          </a:lstStyle>
          <a:p>
            <a:endParaRPr/>
          </a:p>
        </p:txBody>
      </p:sp>
      <p:sp>
        <p:nvSpPr>
          <p:cNvPr id="76" name="Shape 76"/>
          <p:cNvSpPr txBox="1">
            <a:spLocks noGrp="1"/>
          </p:cNvSpPr>
          <p:nvPr>
            <p:ph type="sldNum" idx="12"/>
          </p:nvPr>
        </p:nvSpPr>
        <p:spPr>
          <a:xfrm>
            <a:off x="12186622" y="431800"/>
            <a:ext cx="406800" cy="457200"/>
          </a:xfrm>
          <a:prstGeom prst="rect">
            <a:avLst/>
          </a:prstGeom>
          <a:noFill/>
          <a:ln>
            <a:noFill/>
          </a:ln>
        </p:spPr>
        <p:txBody>
          <a:bodyPr spcFirstLastPara="1" wrap="square" lIns="50800" tIns="50800" rIns="50800" bIns="50800" anchor="t" anchorCtr="0">
            <a:noAutofit/>
          </a:bodyPr>
          <a:lstStyle>
            <a:lvl1pPr marL="0" marR="0" lvl="0"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rgbClr val="222222"/>
        </a:solidFill>
        <a:effectLst/>
      </p:bgPr>
    </p:bg>
    <p:spTree>
      <p:nvGrpSpPr>
        <p:cNvPr id="1" name="Shape 77"/>
        <p:cNvGrpSpPr/>
        <p:nvPr/>
      </p:nvGrpSpPr>
      <p:grpSpPr>
        <a:xfrm>
          <a:off x="0" y="0"/>
          <a:ext cx="0" cy="0"/>
          <a:chOff x="0" y="0"/>
          <a:chExt cx="0" cy="0"/>
        </a:xfrm>
      </p:grpSpPr>
      <p:sp>
        <p:nvSpPr>
          <p:cNvPr id="78" name="Shape 78"/>
          <p:cNvSpPr txBox="1">
            <a:spLocks noGrp="1"/>
          </p:cNvSpPr>
          <p:nvPr>
            <p:ph type="sldNum" idx="12"/>
          </p:nvPr>
        </p:nvSpPr>
        <p:spPr>
          <a:xfrm>
            <a:off x="12186622" y="431800"/>
            <a:ext cx="406800" cy="457200"/>
          </a:xfrm>
          <a:prstGeom prst="rect">
            <a:avLst/>
          </a:prstGeom>
          <a:noFill/>
          <a:ln>
            <a:noFill/>
          </a:ln>
        </p:spPr>
        <p:txBody>
          <a:bodyPr spcFirstLastPara="1" wrap="square" lIns="50800" tIns="50800" rIns="50800" bIns="50800" anchor="t" anchorCtr="0">
            <a:noAutofit/>
          </a:bodyPr>
          <a:lstStyle>
            <a:lvl1pPr marL="0" marR="0" lvl="0"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Bullets Alt" type="tx">
  <p:cSld name="TITLE_AND_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06400" y="588433"/>
            <a:ext cx="12192000" cy="723900"/>
          </a:xfrm>
          <a:prstGeom prst="rect">
            <a:avLst/>
          </a:prstGeom>
          <a:noFill/>
          <a:ln>
            <a:noFill/>
          </a:ln>
        </p:spPr>
        <p:txBody>
          <a:bodyPr spcFirstLastPara="1" wrap="square" lIns="91425" tIns="91425" rIns="91425" bIns="91425" anchor="t" anchorCtr="0"/>
          <a:lstStyle>
            <a:lvl1pPr marR="0" lvl="0"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1pPr>
            <a:lvl2pPr marR="0" lvl="1"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2pPr>
            <a:lvl3pPr marR="0" lvl="2"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3pPr>
            <a:lvl4pPr marR="0" lvl="3"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4pPr>
            <a:lvl5pPr marR="0" lvl="4"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5pPr>
            <a:lvl6pPr marR="0" lvl="5"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6pPr>
            <a:lvl7pPr marR="0" lvl="6"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7pPr>
            <a:lvl8pPr marR="0" lvl="7"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8pPr>
            <a:lvl9pPr marR="0" lvl="8"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9pPr>
          </a:lstStyle>
          <a:p>
            <a:endParaRPr/>
          </a:p>
        </p:txBody>
      </p:sp>
      <p:sp>
        <p:nvSpPr>
          <p:cNvPr id="17" name="Shape 17"/>
          <p:cNvSpPr txBox="1">
            <a:spLocks noGrp="1"/>
          </p:cNvSpPr>
          <p:nvPr>
            <p:ph type="body" idx="1"/>
          </p:nvPr>
        </p:nvSpPr>
        <p:spPr>
          <a:xfrm>
            <a:off x="406400" y="1507066"/>
            <a:ext cx="12192000" cy="6108600"/>
          </a:xfrm>
          <a:prstGeom prst="rect">
            <a:avLst/>
          </a:prstGeom>
          <a:noFill/>
          <a:ln>
            <a:noFill/>
          </a:ln>
        </p:spPr>
        <p:txBody>
          <a:bodyPr spcFirstLastPara="1" wrap="square" lIns="91425" tIns="91425" rIns="91425" bIns="91425" anchor="t" anchorCtr="0"/>
          <a:lstStyle>
            <a:lvl1pPr marL="457200" marR="0" lvl="0" indent="-455293" algn="l" rtl="0">
              <a:lnSpc>
                <a:spcPct val="100000"/>
              </a:lnSpc>
              <a:spcBef>
                <a:spcPts val="2800"/>
              </a:spcBef>
              <a:spcAft>
                <a:spcPts val="0"/>
              </a:spcAft>
              <a:buClr>
                <a:schemeClr val="accent1"/>
              </a:buClr>
              <a:buSzPts val="3570"/>
              <a:buFont typeface="Avenir"/>
              <a:buChar char="▸"/>
              <a:defRPr sz="3400" b="0" i="0" u="none" strike="noStrike" cap="none">
                <a:solidFill>
                  <a:srgbClr val="222222"/>
                </a:solidFill>
                <a:latin typeface="Avenir"/>
                <a:ea typeface="Avenir"/>
                <a:cs typeface="Avenir"/>
                <a:sym typeface="Avenir"/>
              </a:defRPr>
            </a:lvl1pPr>
            <a:lvl2pPr marL="914400" marR="0" lvl="1" indent="-455293" algn="l" rtl="0">
              <a:lnSpc>
                <a:spcPct val="100000"/>
              </a:lnSpc>
              <a:spcBef>
                <a:spcPts val="2800"/>
              </a:spcBef>
              <a:spcAft>
                <a:spcPts val="0"/>
              </a:spcAft>
              <a:buClr>
                <a:schemeClr val="accent1"/>
              </a:buClr>
              <a:buSzPts val="3570"/>
              <a:buFont typeface="Avenir"/>
              <a:buChar char="▸"/>
              <a:defRPr sz="3400" b="0" i="0" u="none" strike="noStrike" cap="none">
                <a:solidFill>
                  <a:srgbClr val="222222"/>
                </a:solidFill>
                <a:latin typeface="Avenir"/>
                <a:ea typeface="Avenir"/>
                <a:cs typeface="Avenir"/>
                <a:sym typeface="Avenir"/>
              </a:defRPr>
            </a:lvl2pPr>
            <a:lvl3pPr marL="1371600" marR="0" lvl="2" indent="-455293" algn="l" rtl="0">
              <a:lnSpc>
                <a:spcPct val="100000"/>
              </a:lnSpc>
              <a:spcBef>
                <a:spcPts val="2800"/>
              </a:spcBef>
              <a:spcAft>
                <a:spcPts val="0"/>
              </a:spcAft>
              <a:buClr>
                <a:schemeClr val="accent1"/>
              </a:buClr>
              <a:buSzPts val="3570"/>
              <a:buFont typeface="Avenir"/>
              <a:buChar char="▸"/>
              <a:defRPr sz="3400" b="0" i="0" u="none" strike="noStrike" cap="none">
                <a:solidFill>
                  <a:srgbClr val="222222"/>
                </a:solidFill>
                <a:latin typeface="Avenir"/>
                <a:ea typeface="Avenir"/>
                <a:cs typeface="Avenir"/>
                <a:sym typeface="Avenir"/>
              </a:defRPr>
            </a:lvl3pPr>
            <a:lvl4pPr marL="1828800" marR="0" lvl="3" indent="-455293" algn="l" rtl="0">
              <a:lnSpc>
                <a:spcPct val="100000"/>
              </a:lnSpc>
              <a:spcBef>
                <a:spcPts val="2800"/>
              </a:spcBef>
              <a:spcAft>
                <a:spcPts val="0"/>
              </a:spcAft>
              <a:buClr>
                <a:schemeClr val="accent1"/>
              </a:buClr>
              <a:buSzPts val="3570"/>
              <a:buFont typeface="Avenir"/>
              <a:buChar char="▸"/>
              <a:defRPr sz="3400" b="0" i="0" u="none" strike="noStrike" cap="none">
                <a:solidFill>
                  <a:srgbClr val="222222"/>
                </a:solidFill>
                <a:latin typeface="Avenir"/>
                <a:ea typeface="Avenir"/>
                <a:cs typeface="Avenir"/>
                <a:sym typeface="Avenir"/>
              </a:defRPr>
            </a:lvl4pPr>
            <a:lvl5pPr marL="2286000" marR="0" lvl="4" indent="-455293" algn="l" rtl="0">
              <a:lnSpc>
                <a:spcPct val="100000"/>
              </a:lnSpc>
              <a:spcBef>
                <a:spcPts val="2800"/>
              </a:spcBef>
              <a:spcAft>
                <a:spcPts val="0"/>
              </a:spcAft>
              <a:buClr>
                <a:schemeClr val="accent1"/>
              </a:buClr>
              <a:buSzPts val="3570"/>
              <a:buFont typeface="Avenir"/>
              <a:buChar char="▸"/>
              <a:defRPr sz="3400" b="0" i="0" u="none" strike="noStrike" cap="none">
                <a:solidFill>
                  <a:srgbClr val="222222"/>
                </a:solidFill>
                <a:latin typeface="Avenir"/>
                <a:ea typeface="Avenir"/>
                <a:cs typeface="Avenir"/>
                <a:sym typeface="Avenir"/>
              </a:defRPr>
            </a:lvl5pPr>
            <a:lvl6pPr marL="2743200" marR="0" lvl="5"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6pPr>
            <a:lvl7pPr marL="3200400" marR="0" lvl="6"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7pPr>
            <a:lvl8pPr marL="3657600" marR="0" lvl="7"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8pPr>
            <a:lvl9pPr marL="4114800" marR="0" lvl="8"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9pPr>
          </a:lstStyle>
          <a:p>
            <a:endParaRPr/>
          </a:p>
        </p:txBody>
      </p:sp>
      <p:sp>
        <p:nvSpPr>
          <p:cNvPr id="18" name="Shape 18"/>
          <p:cNvSpPr txBox="1">
            <a:spLocks noGrp="1"/>
          </p:cNvSpPr>
          <p:nvPr>
            <p:ph type="sldNum" idx="12"/>
          </p:nvPr>
        </p:nvSpPr>
        <p:spPr>
          <a:xfrm>
            <a:off x="12186622" y="431800"/>
            <a:ext cx="406800" cy="457200"/>
          </a:xfrm>
          <a:prstGeom prst="rect">
            <a:avLst/>
          </a:prstGeom>
          <a:noFill/>
          <a:ln>
            <a:noFill/>
          </a:ln>
        </p:spPr>
        <p:txBody>
          <a:bodyPr spcFirstLastPara="1" wrap="square" lIns="50800" tIns="50800" rIns="50800" bIns="50800" anchor="t" anchorCtr="0">
            <a:noAutofit/>
          </a:bodyPr>
          <a:lstStyle>
            <a:lvl1pPr marL="0" marR="0" lvl="0"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Alt">
  <p:cSld name="Blank Alt">
    <p:spTree>
      <p:nvGrpSpPr>
        <p:cNvPr id="1" name="Shape 19"/>
        <p:cNvGrpSpPr/>
        <p:nvPr/>
      </p:nvGrpSpPr>
      <p:grpSpPr>
        <a:xfrm>
          <a:off x="0" y="0"/>
          <a:ext cx="0" cy="0"/>
          <a:chOff x="0" y="0"/>
          <a:chExt cx="0" cy="0"/>
        </a:xfrm>
      </p:grpSpPr>
      <p:sp>
        <p:nvSpPr>
          <p:cNvPr id="20" name="Shape 20"/>
          <p:cNvSpPr txBox="1">
            <a:spLocks noGrp="1"/>
          </p:cNvSpPr>
          <p:nvPr>
            <p:ph type="sldNum" idx="12"/>
          </p:nvPr>
        </p:nvSpPr>
        <p:spPr>
          <a:xfrm>
            <a:off x="12186622" y="431800"/>
            <a:ext cx="406800" cy="457200"/>
          </a:xfrm>
          <a:prstGeom prst="rect">
            <a:avLst/>
          </a:prstGeom>
          <a:noFill/>
          <a:ln>
            <a:noFill/>
          </a:ln>
        </p:spPr>
        <p:txBody>
          <a:bodyPr spcFirstLastPara="1" wrap="square" lIns="50800" tIns="50800" rIns="50800" bIns="50800" anchor="t" anchorCtr="0">
            <a:noAutofit/>
          </a:bodyPr>
          <a:lstStyle>
            <a:lvl1pPr marL="0" marR="0" lvl="0"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Photo - Horizontal">
  <p:cSld name="Photo - Horizontal">
    <p:bg>
      <p:bgPr>
        <a:solidFill>
          <a:srgbClr val="222222"/>
        </a:solidFill>
        <a:effectLst/>
      </p:bgPr>
    </p:bg>
    <p:spTree>
      <p:nvGrpSpPr>
        <p:cNvPr id="1" name="Shape 21"/>
        <p:cNvGrpSpPr/>
        <p:nvPr/>
      </p:nvGrpSpPr>
      <p:grpSpPr>
        <a:xfrm>
          <a:off x="0" y="0"/>
          <a:ext cx="0" cy="0"/>
          <a:chOff x="0" y="0"/>
          <a:chExt cx="0" cy="0"/>
        </a:xfrm>
      </p:grpSpPr>
      <p:sp>
        <p:nvSpPr>
          <p:cNvPr id="22" name="Shape 22"/>
          <p:cNvSpPr>
            <a:spLocks noGrp="1"/>
          </p:cNvSpPr>
          <p:nvPr>
            <p:ph type="pic" idx="2"/>
          </p:nvPr>
        </p:nvSpPr>
        <p:spPr>
          <a:xfrm>
            <a:off x="0" y="0"/>
            <a:ext cx="13004700" cy="9753600"/>
          </a:xfrm>
          <a:prstGeom prst="rect">
            <a:avLst/>
          </a:prstGeom>
          <a:noFill/>
          <a:ln>
            <a:noFill/>
          </a:ln>
        </p:spPr>
        <p:txBody>
          <a:bodyPr spcFirstLastPara="1" wrap="square" lIns="91425" tIns="91425" rIns="91425" bIns="91425" anchor="t" anchorCtr="0"/>
          <a:lstStyle>
            <a:lvl1pPr marR="0" lvl="0"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1pPr>
            <a:lvl2pPr marR="0" lvl="1"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2pPr>
            <a:lvl3pPr marR="0" lvl="2"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3pPr>
            <a:lvl4pPr marR="0" lvl="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4pPr>
            <a:lvl5pPr marR="0" lvl="4"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5pPr>
            <a:lvl6pPr marR="0" lvl="5"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6pPr>
            <a:lvl7pPr marR="0" lvl="6"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7pPr>
            <a:lvl8pPr marR="0" lvl="7"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8pPr>
            <a:lvl9pPr marR="0" lvl="8"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9pPr>
          </a:lstStyle>
          <a:p>
            <a:endParaRPr/>
          </a:p>
        </p:txBody>
      </p:sp>
      <p:cxnSp>
        <p:nvCxnSpPr>
          <p:cNvPr id="23" name="Shape 23"/>
          <p:cNvCxnSpPr/>
          <p:nvPr/>
        </p:nvCxnSpPr>
        <p:spPr>
          <a:xfrm rot="10800000" flipH="1">
            <a:off x="406400" y="6140857"/>
            <a:ext cx="12192000" cy="300"/>
          </a:xfrm>
          <a:prstGeom prst="straightConnector1">
            <a:avLst/>
          </a:prstGeom>
          <a:noFill/>
          <a:ln w="38100" cap="flat" cmpd="sng">
            <a:solidFill>
              <a:srgbClr val="A6AAA9"/>
            </a:solidFill>
            <a:prstDash val="solid"/>
            <a:round/>
            <a:headEnd type="none" w="sm" len="sm"/>
            <a:tailEnd type="none" w="sm" len="sm"/>
          </a:ln>
        </p:spPr>
      </p:cxnSp>
      <p:sp>
        <p:nvSpPr>
          <p:cNvPr id="24" name="Shape 24"/>
          <p:cNvSpPr txBox="1">
            <a:spLocks noGrp="1"/>
          </p:cNvSpPr>
          <p:nvPr>
            <p:ph type="title"/>
          </p:nvPr>
        </p:nvSpPr>
        <p:spPr>
          <a:xfrm>
            <a:off x="406400" y="6426200"/>
            <a:ext cx="12192000" cy="2705100"/>
          </a:xfrm>
          <a:prstGeom prst="rect">
            <a:avLst/>
          </a:prstGeom>
          <a:noFill/>
          <a:ln>
            <a:noFill/>
          </a:ln>
        </p:spPr>
        <p:txBody>
          <a:bodyPr spcFirstLastPara="1" wrap="square" lIns="91425" tIns="91425" rIns="91425" bIns="91425" anchor="t" anchorCtr="0"/>
          <a:lstStyle>
            <a:lvl1pPr marR="0" lvl="0" algn="l" rtl="0">
              <a:lnSpc>
                <a:spcPct val="80000"/>
              </a:lnSpc>
              <a:spcBef>
                <a:spcPts val="0"/>
              </a:spcBef>
              <a:spcAft>
                <a:spcPts val="0"/>
              </a:spcAft>
              <a:buClr>
                <a:srgbClr val="E7253A"/>
              </a:buClr>
              <a:buSzPts val="17000"/>
              <a:buFont typeface="Arial"/>
              <a:buNone/>
              <a:defRPr sz="17000" b="0" i="0" u="none" strike="noStrike" cap="none">
                <a:solidFill>
                  <a:srgbClr val="E7253A"/>
                </a:solidFill>
                <a:latin typeface="Arial"/>
                <a:ea typeface="Arial"/>
                <a:cs typeface="Arial"/>
                <a:sym typeface="Arial"/>
              </a:defRPr>
            </a:lvl1pPr>
            <a:lvl2pPr marR="0" lvl="1"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2pPr>
            <a:lvl3pPr marR="0" lvl="2"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3pPr>
            <a:lvl4pPr marR="0" lvl="3"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4pPr>
            <a:lvl5pPr marR="0" lvl="4"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5pPr>
            <a:lvl6pPr marR="0" lvl="5"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6pPr>
            <a:lvl7pPr marR="0" lvl="6"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7pPr>
            <a:lvl8pPr marR="0" lvl="7"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8pPr>
            <a:lvl9pPr marR="0" lvl="8"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9pPr>
          </a:lstStyle>
          <a:p>
            <a:endParaRPr/>
          </a:p>
        </p:txBody>
      </p:sp>
      <p:sp>
        <p:nvSpPr>
          <p:cNvPr id="25" name="Shape 25"/>
          <p:cNvSpPr txBox="1">
            <a:spLocks noGrp="1"/>
          </p:cNvSpPr>
          <p:nvPr>
            <p:ph type="body" idx="3"/>
          </p:nvPr>
        </p:nvSpPr>
        <p:spPr>
          <a:xfrm>
            <a:off x="406400" y="4267200"/>
            <a:ext cx="12192000" cy="1803300"/>
          </a:xfrm>
          <a:prstGeom prst="rect">
            <a:avLst/>
          </a:prstGeom>
          <a:noFill/>
          <a:ln>
            <a:noFill/>
          </a:ln>
        </p:spPr>
        <p:txBody>
          <a:bodyPr spcFirstLastPara="1" wrap="square" lIns="91425" tIns="91425" rIns="91425" bIns="91425" anchor="b" anchorCtr="0"/>
          <a:lstStyle>
            <a:lvl1pPr marL="457200" marR="0" lvl="0" indent="-228600" algn="l" rtl="0">
              <a:lnSpc>
                <a:spcPct val="80000"/>
              </a:lnSpc>
              <a:spcBef>
                <a:spcPts val="2300"/>
              </a:spcBef>
              <a:spcAft>
                <a:spcPts val="0"/>
              </a:spcAft>
              <a:buClr>
                <a:srgbClr val="A6AAA9"/>
              </a:buClr>
              <a:buSzPts val="5400"/>
              <a:buFont typeface="Avenir"/>
              <a:buNone/>
              <a:defRPr sz="5400" b="0" i="0" u="none" strike="noStrike" cap="none">
                <a:solidFill>
                  <a:srgbClr val="A6AAA9"/>
                </a:solidFill>
                <a:latin typeface="Arial"/>
                <a:ea typeface="Arial"/>
                <a:cs typeface="Arial"/>
                <a:sym typeface="Arial"/>
              </a:defRPr>
            </a:lvl1pPr>
            <a:lvl2pPr marL="914400" marR="0" lvl="1" indent="-228600" algn="l" rtl="0">
              <a:lnSpc>
                <a:spcPct val="80000"/>
              </a:lnSpc>
              <a:spcBef>
                <a:spcPts val="2300"/>
              </a:spcBef>
              <a:spcAft>
                <a:spcPts val="0"/>
              </a:spcAft>
              <a:buClr>
                <a:srgbClr val="A6AAA9"/>
              </a:buClr>
              <a:buSzPts val="5400"/>
              <a:buFont typeface="Avenir"/>
              <a:buNone/>
              <a:defRPr sz="5400" b="0" i="0" u="none" strike="noStrike" cap="none">
                <a:solidFill>
                  <a:srgbClr val="A6AAA9"/>
                </a:solidFill>
                <a:latin typeface="Arial"/>
                <a:ea typeface="Arial"/>
                <a:cs typeface="Arial"/>
                <a:sym typeface="Arial"/>
              </a:defRPr>
            </a:lvl2pPr>
            <a:lvl3pPr marL="1371600" marR="0" lvl="2" indent="-228600" algn="l" rtl="0">
              <a:lnSpc>
                <a:spcPct val="80000"/>
              </a:lnSpc>
              <a:spcBef>
                <a:spcPts val="2300"/>
              </a:spcBef>
              <a:spcAft>
                <a:spcPts val="0"/>
              </a:spcAft>
              <a:buClr>
                <a:srgbClr val="A6AAA9"/>
              </a:buClr>
              <a:buSzPts val="5400"/>
              <a:buFont typeface="Avenir"/>
              <a:buNone/>
              <a:defRPr sz="5400" b="0" i="0" u="none" strike="noStrike" cap="none">
                <a:solidFill>
                  <a:srgbClr val="A6AAA9"/>
                </a:solidFill>
                <a:latin typeface="Arial"/>
                <a:ea typeface="Arial"/>
                <a:cs typeface="Arial"/>
                <a:sym typeface="Arial"/>
              </a:defRPr>
            </a:lvl3pPr>
            <a:lvl4pPr marL="1828800" marR="0" lvl="3" indent="-228600" algn="l" rtl="0">
              <a:lnSpc>
                <a:spcPct val="80000"/>
              </a:lnSpc>
              <a:spcBef>
                <a:spcPts val="2300"/>
              </a:spcBef>
              <a:spcAft>
                <a:spcPts val="0"/>
              </a:spcAft>
              <a:buClr>
                <a:srgbClr val="A6AAA9"/>
              </a:buClr>
              <a:buSzPts val="5400"/>
              <a:buFont typeface="Avenir"/>
              <a:buNone/>
              <a:defRPr sz="5400" b="0" i="0" u="none" strike="noStrike" cap="none">
                <a:solidFill>
                  <a:srgbClr val="A6AAA9"/>
                </a:solidFill>
                <a:latin typeface="Arial"/>
                <a:ea typeface="Arial"/>
                <a:cs typeface="Arial"/>
                <a:sym typeface="Arial"/>
              </a:defRPr>
            </a:lvl4pPr>
            <a:lvl5pPr marL="2286000" marR="0" lvl="4" indent="-228600" algn="l" rtl="0">
              <a:lnSpc>
                <a:spcPct val="80000"/>
              </a:lnSpc>
              <a:spcBef>
                <a:spcPts val="2300"/>
              </a:spcBef>
              <a:spcAft>
                <a:spcPts val="0"/>
              </a:spcAft>
              <a:buClr>
                <a:srgbClr val="A6AAA9"/>
              </a:buClr>
              <a:buSzPts val="5400"/>
              <a:buFont typeface="Avenir"/>
              <a:buNone/>
              <a:defRPr sz="5400" b="0" i="0" u="none" strike="noStrike" cap="none">
                <a:solidFill>
                  <a:srgbClr val="A6AAA9"/>
                </a:solidFill>
                <a:latin typeface="Arial"/>
                <a:ea typeface="Arial"/>
                <a:cs typeface="Arial"/>
                <a:sym typeface="Arial"/>
              </a:defRPr>
            </a:lvl5pPr>
            <a:lvl6pPr marL="2743200" marR="0" lvl="5"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6pPr>
            <a:lvl7pPr marL="3200400" marR="0" lvl="6"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7pPr>
            <a:lvl8pPr marL="3657600" marR="0" lvl="7"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8pPr>
            <a:lvl9pPr marL="4114800" marR="0" lvl="8"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9pPr>
          </a:lstStyle>
          <a:p>
            <a:endParaRPr/>
          </a:p>
        </p:txBody>
      </p:sp>
      <p:sp>
        <p:nvSpPr>
          <p:cNvPr id="26" name="Shape 26"/>
          <p:cNvSpPr txBox="1">
            <a:spLocks noGrp="1"/>
          </p:cNvSpPr>
          <p:nvPr>
            <p:ph type="sldNum" idx="12"/>
          </p:nvPr>
        </p:nvSpPr>
        <p:spPr>
          <a:xfrm>
            <a:off x="12194440" y="431800"/>
            <a:ext cx="406800" cy="457200"/>
          </a:xfrm>
          <a:prstGeom prst="rect">
            <a:avLst/>
          </a:prstGeom>
          <a:noFill/>
          <a:ln>
            <a:noFill/>
          </a:ln>
        </p:spPr>
        <p:txBody>
          <a:bodyPr spcFirstLastPara="1" wrap="square" lIns="50800" tIns="50800" rIns="50800" bIns="50800" anchor="t" anchorCtr="0">
            <a:noAutofit/>
          </a:bodyPr>
          <a:lstStyle>
            <a:lvl1pPr marL="0" marR="0" lvl="0"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amp; Subtitle Alt">
  <p:cSld name="Title &amp; Subtitle Alt">
    <p:spTree>
      <p:nvGrpSpPr>
        <p:cNvPr id="1" name="Shape 27"/>
        <p:cNvGrpSpPr/>
        <p:nvPr/>
      </p:nvGrpSpPr>
      <p:grpSpPr>
        <a:xfrm>
          <a:off x="0" y="0"/>
          <a:ext cx="0" cy="0"/>
          <a:chOff x="0" y="0"/>
          <a:chExt cx="0" cy="0"/>
        </a:xfrm>
      </p:grpSpPr>
      <p:cxnSp>
        <p:nvCxnSpPr>
          <p:cNvPr id="28" name="Shape 28"/>
          <p:cNvCxnSpPr/>
          <p:nvPr/>
        </p:nvCxnSpPr>
        <p:spPr>
          <a:xfrm rot="10800000" flipH="1">
            <a:off x="406400" y="6140857"/>
            <a:ext cx="12192000" cy="300"/>
          </a:xfrm>
          <a:prstGeom prst="straightConnector1">
            <a:avLst/>
          </a:prstGeom>
          <a:noFill/>
          <a:ln w="38100" cap="flat" cmpd="sng">
            <a:solidFill>
              <a:srgbClr val="222222"/>
            </a:solidFill>
            <a:prstDash val="solid"/>
            <a:miter lim="400000"/>
            <a:headEnd type="none" w="sm" len="sm"/>
            <a:tailEnd type="none" w="sm" len="sm"/>
          </a:ln>
        </p:spPr>
      </p:cxnSp>
      <p:sp>
        <p:nvSpPr>
          <p:cNvPr id="29" name="Shape 29"/>
          <p:cNvSpPr txBox="1">
            <a:spLocks noGrp="1"/>
          </p:cNvSpPr>
          <p:nvPr>
            <p:ph type="title"/>
          </p:nvPr>
        </p:nvSpPr>
        <p:spPr>
          <a:xfrm>
            <a:off x="406400" y="6426200"/>
            <a:ext cx="12192000" cy="2705100"/>
          </a:xfrm>
          <a:prstGeom prst="rect">
            <a:avLst/>
          </a:prstGeom>
          <a:noFill/>
          <a:ln>
            <a:noFill/>
          </a:ln>
        </p:spPr>
        <p:txBody>
          <a:bodyPr spcFirstLastPara="1" wrap="square" lIns="91425" tIns="91425" rIns="91425" bIns="91425" anchor="t" anchorCtr="0"/>
          <a:lstStyle>
            <a:lvl1pPr marR="0" lvl="0" algn="l" rtl="0">
              <a:lnSpc>
                <a:spcPct val="80000"/>
              </a:lnSpc>
              <a:spcBef>
                <a:spcPts val="0"/>
              </a:spcBef>
              <a:spcAft>
                <a:spcPts val="0"/>
              </a:spcAft>
              <a:buClr>
                <a:srgbClr val="E7253A"/>
              </a:buClr>
              <a:buSzPts val="17000"/>
              <a:buFont typeface="Arial"/>
              <a:buNone/>
              <a:defRPr sz="17000" b="0" i="0" u="none" strike="noStrike" cap="none">
                <a:solidFill>
                  <a:srgbClr val="E7253A"/>
                </a:solidFill>
                <a:latin typeface="Arial"/>
                <a:ea typeface="Arial"/>
                <a:cs typeface="Arial"/>
                <a:sym typeface="Arial"/>
              </a:defRPr>
            </a:lvl1pPr>
            <a:lvl2pPr marR="0" lvl="1"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2pPr>
            <a:lvl3pPr marR="0" lvl="2"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3pPr>
            <a:lvl4pPr marR="0" lvl="3"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4pPr>
            <a:lvl5pPr marR="0" lvl="4"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5pPr>
            <a:lvl6pPr marR="0" lvl="5"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6pPr>
            <a:lvl7pPr marR="0" lvl="6"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7pPr>
            <a:lvl8pPr marR="0" lvl="7"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8pPr>
            <a:lvl9pPr marR="0" lvl="8"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9pPr>
          </a:lstStyle>
          <a:p>
            <a:endParaRPr/>
          </a:p>
        </p:txBody>
      </p:sp>
      <p:sp>
        <p:nvSpPr>
          <p:cNvPr id="30" name="Shape 30"/>
          <p:cNvSpPr txBox="1">
            <a:spLocks noGrp="1"/>
          </p:cNvSpPr>
          <p:nvPr>
            <p:ph type="body" idx="1"/>
          </p:nvPr>
        </p:nvSpPr>
        <p:spPr>
          <a:xfrm>
            <a:off x="406400" y="4267200"/>
            <a:ext cx="12192000" cy="1803300"/>
          </a:xfrm>
          <a:prstGeom prst="rect">
            <a:avLst/>
          </a:prstGeom>
          <a:noFill/>
          <a:ln>
            <a:noFill/>
          </a:ln>
        </p:spPr>
        <p:txBody>
          <a:bodyPr spcFirstLastPara="1" wrap="square" lIns="91425" tIns="91425" rIns="91425" bIns="91425" anchor="b" anchorCtr="0"/>
          <a:lstStyle>
            <a:lvl1pPr marL="457200" marR="0" lvl="0" indent="-228600" algn="l" rtl="0">
              <a:lnSpc>
                <a:spcPct val="80000"/>
              </a:lnSpc>
              <a:spcBef>
                <a:spcPts val="2300"/>
              </a:spcBef>
              <a:spcAft>
                <a:spcPts val="0"/>
              </a:spcAft>
              <a:buClr>
                <a:srgbClr val="222222"/>
              </a:buClr>
              <a:buSzPts val="5400"/>
              <a:buFont typeface="Avenir"/>
              <a:buNone/>
              <a:defRPr sz="5400" b="0" i="0" u="none" strike="noStrike" cap="none">
                <a:solidFill>
                  <a:srgbClr val="222222"/>
                </a:solidFill>
                <a:latin typeface="Arial"/>
                <a:ea typeface="Arial"/>
                <a:cs typeface="Arial"/>
                <a:sym typeface="Arial"/>
              </a:defRPr>
            </a:lvl1pPr>
            <a:lvl2pPr marL="914400" marR="0" lvl="1" indent="-228600" algn="l" rtl="0">
              <a:lnSpc>
                <a:spcPct val="80000"/>
              </a:lnSpc>
              <a:spcBef>
                <a:spcPts val="2300"/>
              </a:spcBef>
              <a:spcAft>
                <a:spcPts val="0"/>
              </a:spcAft>
              <a:buClr>
                <a:srgbClr val="222222"/>
              </a:buClr>
              <a:buSzPts val="5400"/>
              <a:buFont typeface="Avenir"/>
              <a:buNone/>
              <a:defRPr sz="5400" b="0" i="0" u="none" strike="noStrike" cap="none">
                <a:solidFill>
                  <a:srgbClr val="222222"/>
                </a:solidFill>
                <a:latin typeface="Arial"/>
                <a:ea typeface="Arial"/>
                <a:cs typeface="Arial"/>
                <a:sym typeface="Arial"/>
              </a:defRPr>
            </a:lvl2pPr>
            <a:lvl3pPr marL="1371600" marR="0" lvl="2" indent="-228600" algn="l" rtl="0">
              <a:lnSpc>
                <a:spcPct val="80000"/>
              </a:lnSpc>
              <a:spcBef>
                <a:spcPts val="2300"/>
              </a:spcBef>
              <a:spcAft>
                <a:spcPts val="0"/>
              </a:spcAft>
              <a:buClr>
                <a:srgbClr val="222222"/>
              </a:buClr>
              <a:buSzPts val="5400"/>
              <a:buFont typeface="Avenir"/>
              <a:buNone/>
              <a:defRPr sz="5400" b="0" i="0" u="none" strike="noStrike" cap="none">
                <a:solidFill>
                  <a:srgbClr val="222222"/>
                </a:solidFill>
                <a:latin typeface="Arial"/>
                <a:ea typeface="Arial"/>
                <a:cs typeface="Arial"/>
                <a:sym typeface="Arial"/>
              </a:defRPr>
            </a:lvl3pPr>
            <a:lvl4pPr marL="1828800" marR="0" lvl="3" indent="-228600" algn="l" rtl="0">
              <a:lnSpc>
                <a:spcPct val="80000"/>
              </a:lnSpc>
              <a:spcBef>
                <a:spcPts val="2300"/>
              </a:spcBef>
              <a:spcAft>
                <a:spcPts val="0"/>
              </a:spcAft>
              <a:buClr>
                <a:srgbClr val="222222"/>
              </a:buClr>
              <a:buSzPts val="5400"/>
              <a:buFont typeface="Avenir"/>
              <a:buNone/>
              <a:defRPr sz="5400" b="0" i="0" u="none" strike="noStrike" cap="none">
                <a:solidFill>
                  <a:srgbClr val="222222"/>
                </a:solidFill>
                <a:latin typeface="Arial"/>
                <a:ea typeface="Arial"/>
                <a:cs typeface="Arial"/>
                <a:sym typeface="Arial"/>
              </a:defRPr>
            </a:lvl4pPr>
            <a:lvl5pPr marL="2286000" marR="0" lvl="4" indent="-228600" algn="l" rtl="0">
              <a:lnSpc>
                <a:spcPct val="80000"/>
              </a:lnSpc>
              <a:spcBef>
                <a:spcPts val="2300"/>
              </a:spcBef>
              <a:spcAft>
                <a:spcPts val="0"/>
              </a:spcAft>
              <a:buClr>
                <a:srgbClr val="222222"/>
              </a:buClr>
              <a:buSzPts val="5400"/>
              <a:buFont typeface="Avenir"/>
              <a:buNone/>
              <a:defRPr sz="5400" b="0" i="0" u="none" strike="noStrike" cap="none">
                <a:solidFill>
                  <a:srgbClr val="222222"/>
                </a:solidFill>
                <a:latin typeface="Arial"/>
                <a:ea typeface="Arial"/>
                <a:cs typeface="Arial"/>
                <a:sym typeface="Arial"/>
              </a:defRPr>
            </a:lvl5pPr>
            <a:lvl6pPr marL="2743200" marR="0" lvl="5"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6pPr>
            <a:lvl7pPr marL="3200400" marR="0" lvl="6"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7pPr>
            <a:lvl8pPr marL="3657600" marR="0" lvl="7"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8pPr>
            <a:lvl9pPr marL="4114800" marR="0" lvl="8"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9pPr>
          </a:lstStyle>
          <a:p>
            <a:endParaRPr/>
          </a:p>
        </p:txBody>
      </p:sp>
      <p:sp>
        <p:nvSpPr>
          <p:cNvPr id="31" name="Shape 31"/>
          <p:cNvSpPr txBox="1">
            <a:spLocks noGrp="1"/>
          </p:cNvSpPr>
          <p:nvPr>
            <p:ph type="sldNum" idx="12"/>
          </p:nvPr>
        </p:nvSpPr>
        <p:spPr>
          <a:xfrm>
            <a:off x="12161859" y="419100"/>
            <a:ext cx="406800" cy="457200"/>
          </a:xfrm>
          <a:prstGeom prst="rect">
            <a:avLst/>
          </a:prstGeom>
          <a:noFill/>
          <a:ln>
            <a:noFill/>
          </a:ln>
        </p:spPr>
        <p:txBody>
          <a:bodyPr spcFirstLastPara="1" wrap="square" lIns="50800" tIns="50800" rIns="50800" bIns="50800" anchor="t" anchorCtr="0">
            <a:noAutofit/>
          </a:bodyPr>
          <a:lstStyle>
            <a:lvl1pPr marL="0" marR="0" lvl="0"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 Center">
  <p:cSld name="Title - Center">
    <p:bg>
      <p:bgPr>
        <a:solidFill>
          <a:srgbClr val="22222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06400" y="4038600"/>
            <a:ext cx="12192000" cy="4521300"/>
          </a:xfrm>
          <a:prstGeom prst="rect">
            <a:avLst/>
          </a:prstGeom>
          <a:noFill/>
          <a:ln>
            <a:noFill/>
          </a:ln>
        </p:spPr>
        <p:txBody>
          <a:bodyPr spcFirstLastPara="1" wrap="square" lIns="91425" tIns="91425" rIns="91425" bIns="91425" anchor="t" anchorCtr="0"/>
          <a:lstStyle>
            <a:lvl1pPr marR="0" lvl="0" algn="l" rtl="0">
              <a:lnSpc>
                <a:spcPct val="80000"/>
              </a:lnSpc>
              <a:spcBef>
                <a:spcPts val="0"/>
              </a:spcBef>
              <a:spcAft>
                <a:spcPts val="0"/>
              </a:spcAft>
              <a:buClr>
                <a:srgbClr val="E7253A"/>
              </a:buClr>
              <a:buSzPts val="17000"/>
              <a:buFont typeface="Arial"/>
              <a:buNone/>
              <a:defRPr sz="17000" b="0" i="0" u="none" strike="noStrike" cap="none">
                <a:solidFill>
                  <a:srgbClr val="E7253A"/>
                </a:solidFill>
                <a:latin typeface="Arial"/>
                <a:ea typeface="Arial"/>
                <a:cs typeface="Arial"/>
                <a:sym typeface="Arial"/>
              </a:defRPr>
            </a:lvl1pPr>
            <a:lvl2pPr marR="0" lvl="1"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2pPr>
            <a:lvl3pPr marR="0" lvl="2"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3pPr>
            <a:lvl4pPr marR="0" lvl="3"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4pPr>
            <a:lvl5pPr marR="0" lvl="4"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5pPr>
            <a:lvl6pPr marR="0" lvl="5"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6pPr>
            <a:lvl7pPr marR="0" lvl="6"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7pPr>
            <a:lvl8pPr marR="0" lvl="7"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8pPr>
            <a:lvl9pPr marR="0" lvl="8"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9pPr>
          </a:lstStyle>
          <a:p>
            <a:endParaRPr/>
          </a:p>
        </p:txBody>
      </p:sp>
      <p:sp>
        <p:nvSpPr>
          <p:cNvPr id="34" name="Shape 34"/>
          <p:cNvSpPr txBox="1">
            <a:spLocks noGrp="1"/>
          </p:cNvSpPr>
          <p:nvPr>
            <p:ph type="sldNum" idx="12"/>
          </p:nvPr>
        </p:nvSpPr>
        <p:spPr>
          <a:xfrm>
            <a:off x="12194440" y="431800"/>
            <a:ext cx="406800" cy="457200"/>
          </a:xfrm>
          <a:prstGeom prst="rect">
            <a:avLst/>
          </a:prstGeom>
          <a:noFill/>
          <a:ln>
            <a:noFill/>
          </a:ln>
        </p:spPr>
        <p:txBody>
          <a:bodyPr spcFirstLastPara="1" wrap="square" lIns="50800" tIns="50800" rIns="50800" bIns="50800" anchor="t" anchorCtr="0">
            <a:noAutofit/>
          </a:bodyPr>
          <a:lstStyle>
            <a:lvl1pPr marL="0" marR="0" lvl="0"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hoto - Vertical">
  <p:cSld name="Photo - Vertical">
    <p:bg>
      <p:bgPr>
        <a:solidFill>
          <a:srgbClr val="222222"/>
        </a:solidFill>
        <a:effectLst/>
      </p:bgPr>
    </p:bg>
    <p:spTree>
      <p:nvGrpSpPr>
        <p:cNvPr id="1" name="Shape 35"/>
        <p:cNvGrpSpPr/>
        <p:nvPr/>
      </p:nvGrpSpPr>
      <p:grpSpPr>
        <a:xfrm>
          <a:off x="0" y="0"/>
          <a:ext cx="0" cy="0"/>
          <a:chOff x="0" y="0"/>
          <a:chExt cx="0" cy="0"/>
        </a:xfrm>
      </p:grpSpPr>
      <p:cxnSp>
        <p:nvCxnSpPr>
          <p:cNvPr id="36" name="Shape 36"/>
          <p:cNvCxnSpPr/>
          <p:nvPr/>
        </p:nvCxnSpPr>
        <p:spPr>
          <a:xfrm>
            <a:off x="5892800" y="6141157"/>
            <a:ext cx="6705600" cy="0"/>
          </a:xfrm>
          <a:prstGeom prst="straightConnector1">
            <a:avLst/>
          </a:prstGeom>
          <a:noFill/>
          <a:ln w="38100" cap="flat" cmpd="sng">
            <a:solidFill>
              <a:srgbClr val="A6AAA9"/>
            </a:solidFill>
            <a:prstDash val="solid"/>
            <a:miter lim="400000"/>
            <a:headEnd type="none" w="sm" len="sm"/>
            <a:tailEnd type="none" w="sm" len="sm"/>
          </a:ln>
        </p:spPr>
      </p:cxnSp>
      <p:sp>
        <p:nvSpPr>
          <p:cNvPr id="37" name="Shape 37"/>
          <p:cNvSpPr>
            <a:spLocks noGrp="1"/>
          </p:cNvSpPr>
          <p:nvPr>
            <p:ph type="pic" idx="2"/>
          </p:nvPr>
        </p:nvSpPr>
        <p:spPr>
          <a:xfrm>
            <a:off x="0" y="0"/>
            <a:ext cx="5486400" cy="9753600"/>
          </a:xfrm>
          <a:prstGeom prst="rect">
            <a:avLst/>
          </a:prstGeom>
          <a:noFill/>
          <a:ln>
            <a:noFill/>
          </a:ln>
        </p:spPr>
        <p:txBody>
          <a:bodyPr spcFirstLastPara="1" wrap="square" lIns="91425" tIns="91425" rIns="91425" bIns="91425" anchor="t" anchorCtr="0"/>
          <a:lstStyle>
            <a:lvl1pPr marR="0" lvl="0"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1pPr>
            <a:lvl2pPr marR="0" lvl="1"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2pPr>
            <a:lvl3pPr marR="0" lvl="2"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3pPr>
            <a:lvl4pPr marR="0" lvl="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4pPr>
            <a:lvl5pPr marR="0" lvl="4"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5pPr>
            <a:lvl6pPr marR="0" lvl="5"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6pPr>
            <a:lvl7pPr marR="0" lvl="6"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7pPr>
            <a:lvl8pPr marR="0" lvl="7"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8pPr>
            <a:lvl9pPr marR="0" lvl="8"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9pPr>
          </a:lstStyle>
          <a:p>
            <a:endParaRPr/>
          </a:p>
        </p:txBody>
      </p:sp>
      <p:sp>
        <p:nvSpPr>
          <p:cNvPr id="38" name="Shape 38"/>
          <p:cNvSpPr txBox="1">
            <a:spLocks noGrp="1"/>
          </p:cNvSpPr>
          <p:nvPr>
            <p:ph type="title"/>
          </p:nvPr>
        </p:nvSpPr>
        <p:spPr>
          <a:xfrm>
            <a:off x="5892800" y="6426200"/>
            <a:ext cx="6705600" cy="2705100"/>
          </a:xfrm>
          <a:prstGeom prst="rect">
            <a:avLst/>
          </a:prstGeom>
          <a:noFill/>
          <a:ln>
            <a:noFill/>
          </a:ln>
        </p:spPr>
        <p:txBody>
          <a:bodyPr spcFirstLastPara="1" wrap="square" lIns="91425" tIns="91425" rIns="91425" bIns="91425" anchor="t" anchorCtr="0"/>
          <a:lstStyle>
            <a:lvl1pPr marR="0" lvl="0" algn="l" rtl="0">
              <a:lnSpc>
                <a:spcPct val="80000"/>
              </a:lnSpc>
              <a:spcBef>
                <a:spcPts val="0"/>
              </a:spcBef>
              <a:spcAft>
                <a:spcPts val="0"/>
              </a:spcAft>
              <a:buClr>
                <a:srgbClr val="E7253A"/>
              </a:buClr>
              <a:buSzPts val="17000"/>
              <a:buFont typeface="Arial"/>
              <a:buNone/>
              <a:defRPr sz="17000" b="0" i="0" u="none" strike="noStrike" cap="none">
                <a:solidFill>
                  <a:srgbClr val="E7253A"/>
                </a:solidFill>
                <a:latin typeface="Arial"/>
                <a:ea typeface="Arial"/>
                <a:cs typeface="Arial"/>
                <a:sym typeface="Arial"/>
              </a:defRPr>
            </a:lvl1pPr>
            <a:lvl2pPr marR="0" lvl="1"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2pPr>
            <a:lvl3pPr marR="0" lvl="2"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3pPr>
            <a:lvl4pPr marR="0" lvl="3"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4pPr>
            <a:lvl5pPr marR="0" lvl="4"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5pPr>
            <a:lvl6pPr marR="0" lvl="5"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6pPr>
            <a:lvl7pPr marR="0" lvl="6"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7pPr>
            <a:lvl8pPr marR="0" lvl="7"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8pPr>
            <a:lvl9pPr marR="0" lvl="8"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9pPr>
          </a:lstStyle>
          <a:p>
            <a:endParaRPr/>
          </a:p>
        </p:txBody>
      </p:sp>
      <p:sp>
        <p:nvSpPr>
          <p:cNvPr id="39" name="Shape 39"/>
          <p:cNvSpPr txBox="1">
            <a:spLocks noGrp="1"/>
          </p:cNvSpPr>
          <p:nvPr>
            <p:ph type="body" idx="1"/>
          </p:nvPr>
        </p:nvSpPr>
        <p:spPr>
          <a:xfrm>
            <a:off x="5892800" y="4267200"/>
            <a:ext cx="6705600" cy="1803300"/>
          </a:xfrm>
          <a:prstGeom prst="rect">
            <a:avLst/>
          </a:prstGeom>
          <a:noFill/>
          <a:ln>
            <a:noFill/>
          </a:ln>
        </p:spPr>
        <p:txBody>
          <a:bodyPr spcFirstLastPara="1" wrap="square" lIns="91425" tIns="91425" rIns="91425" bIns="91425" anchor="b" anchorCtr="0"/>
          <a:lstStyle>
            <a:lvl1pPr marL="457200" marR="0" lvl="0" indent="-228600" algn="l" rtl="0">
              <a:lnSpc>
                <a:spcPct val="80000"/>
              </a:lnSpc>
              <a:spcBef>
                <a:spcPts val="2300"/>
              </a:spcBef>
              <a:spcAft>
                <a:spcPts val="0"/>
              </a:spcAft>
              <a:buClr>
                <a:srgbClr val="A6AAA9"/>
              </a:buClr>
              <a:buSzPts val="5400"/>
              <a:buFont typeface="Avenir"/>
              <a:buNone/>
              <a:defRPr sz="5400" b="0" i="0" u="none" strike="noStrike" cap="none">
                <a:solidFill>
                  <a:srgbClr val="A6AAA9"/>
                </a:solidFill>
                <a:latin typeface="Arial"/>
                <a:ea typeface="Arial"/>
                <a:cs typeface="Arial"/>
                <a:sym typeface="Arial"/>
              </a:defRPr>
            </a:lvl1pPr>
            <a:lvl2pPr marL="914400" marR="0" lvl="1" indent="-228600" algn="l" rtl="0">
              <a:lnSpc>
                <a:spcPct val="80000"/>
              </a:lnSpc>
              <a:spcBef>
                <a:spcPts val="2300"/>
              </a:spcBef>
              <a:spcAft>
                <a:spcPts val="0"/>
              </a:spcAft>
              <a:buClr>
                <a:srgbClr val="A6AAA9"/>
              </a:buClr>
              <a:buSzPts val="5400"/>
              <a:buFont typeface="Avenir"/>
              <a:buNone/>
              <a:defRPr sz="5400" b="0" i="0" u="none" strike="noStrike" cap="none">
                <a:solidFill>
                  <a:srgbClr val="A6AAA9"/>
                </a:solidFill>
                <a:latin typeface="Arial"/>
                <a:ea typeface="Arial"/>
                <a:cs typeface="Arial"/>
                <a:sym typeface="Arial"/>
              </a:defRPr>
            </a:lvl2pPr>
            <a:lvl3pPr marL="1371600" marR="0" lvl="2" indent="-228600" algn="l" rtl="0">
              <a:lnSpc>
                <a:spcPct val="80000"/>
              </a:lnSpc>
              <a:spcBef>
                <a:spcPts val="2300"/>
              </a:spcBef>
              <a:spcAft>
                <a:spcPts val="0"/>
              </a:spcAft>
              <a:buClr>
                <a:srgbClr val="A6AAA9"/>
              </a:buClr>
              <a:buSzPts val="5400"/>
              <a:buFont typeface="Avenir"/>
              <a:buNone/>
              <a:defRPr sz="5400" b="0" i="0" u="none" strike="noStrike" cap="none">
                <a:solidFill>
                  <a:srgbClr val="A6AAA9"/>
                </a:solidFill>
                <a:latin typeface="Arial"/>
                <a:ea typeface="Arial"/>
                <a:cs typeface="Arial"/>
                <a:sym typeface="Arial"/>
              </a:defRPr>
            </a:lvl3pPr>
            <a:lvl4pPr marL="1828800" marR="0" lvl="3" indent="-228600" algn="l" rtl="0">
              <a:lnSpc>
                <a:spcPct val="80000"/>
              </a:lnSpc>
              <a:spcBef>
                <a:spcPts val="2300"/>
              </a:spcBef>
              <a:spcAft>
                <a:spcPts val="0"/>
              </a:spcAft>
              <a:buClr>
                <a:srgbClr val="A6AAA9"/>
              </a:buClr>
              <a:buSzPts val="5400"/>
              <a:buFont typeface="Avenir"/>
              <a:buNone/>
              <a:defRPr sz="5400" b="0" i="0" u="none" strike="noStrike" cap="none">
                <a:solidFill>
                  <a:srgbClr val="A6AAA9"/>
                </a:solidFill>
                <a:latin typeface="Arial"/>
                <a:ea typeface="Arial"/>
                <a:cs typeface="Arial"/>
                <a:sym typeface="Arial"/>
              </a:defRPr>
            </a:lvl4pPr>
            <a:lvl5pPr marL="2286000" marR="0" lvl="4" indent="-228600" algn="l" rtl="0">
              <a:lnSpc>
                <a:spcPct val="80000"/>
              </a:lnSpc>
              <a:spcBef>
                <a:spcPts val="2300"/>
              </a:spcBef>
              <a:spcAft>
                <a:spcPts val="0"/>
              </a:spcAft>
              <a:buClr>
                <a:srgbClr val="A6AAA9"/>
              </a:buClr>
              <a:buSzPts val="5400"/>
              <a:buFont typeface="Avenir"/>
              <a:buNone/>
              <a:defRPr sz="5400" b="0" i="0" u="none" strike="noStrike" cap="none">
                <a:solidFill>
                  <a:srgbClr val="A6AAA9"/>
                </a:solidFill>
                <a:latin typeface="Arial"/>
                <a:ea typeface="Arial"/>
                <a:cs typeface="Arial"/>
                <a:sym typeface="Arial"/>
              </a:defRPr>
            </a:lvl5pPr>
            <a:lvl6pPr marL="2743200" marR="0" lvl="5"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6pPr>
            <a:lvl7pPr marL="3200400" marR="0" lvl="6"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7pPr>
            <a:lvl8pPr marL="3657600" marR="0" lvl="7"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8pPr>
            <a:lvl9pPr marL="4114800" marR="0" lvl="8"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9pPr>
          </a:lstStyle>
          <a:p>
            <a:endParaRPr/>
          </a:p>
        </p:txBody>
      </p:sp>
      <p:sp>
        <p:nvSpPr>
          <p:cNvPr id="40" name="Shape 40"/>
          <p:cNvSpPr txBox="1">
            <a:spLocks noGrp="1"/>
          </p:cNvSpPr>
          <p:nvPr>
            <p:ph type="sldNum" idx="12"/>
          </p:nvPr>
        </p:nvSpPr>
        <p:spPr>
          <a:xfrm>
            <a:off x="12194440" y="431800"/>
            <a:ext cx="406800" cy="457200"/>
          </a:xfrm>
          <a:prstGeom prst="rect">
            <a:avLst/>
          </a:prstGeom>
          <a:noFill/>
          <a:ln>
            <a:noFill/>
          </a:ln>
        </p:spPr>
        <p:txBody>
          <a:bodyPr spcFirstLastPara="1" wrap="square" lIns="50800" tIns="50800" rIns="50800" bIns="50800" anchor="t" anchorCtr="0">
            <a:noAutofit/>
          </a:bodyPr>
          <a:lstStyle>
            <a:lvl1pPr marL="0" marR="0" lvl="0"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06400" y="673100"/>
            <a:ext cx="12192000" cy="723900"/>
          </a:xfrm>
          <a:prstGeom prst="rect">
            <a:avLst/>
          </a:prstGeom>
          <a:noFill/>
          <a:ln>
            <a:noFill/>
          </a:ln>
        </p:spPr>
        <p:txBody>
          <a:bodyPr spcFirstLastPara="1" wrap="square" lIns="91425" tIns="91425" rIns="91425" bIns="91425" anchor="t" anchorCtr="0"/>
          <a:lstStyle>
            <a:lvl1pPr marR="0" lvl="0"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1pPr>
            <a:lvl2pPr marR="0" lvl="1"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2pPr>
            <a:lvl3pPr marR="0" lvl="2"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3pPr>
            <a:lvl4pPr marR="0" lvl="3"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4pPr>
            <a:lvl5pPr marR="0" lvl="4"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5pPr>
            <a:lvl6pPr marR="0" lvl="5"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6pPr>
            <a:lvl7pPr marR="0" lvl="6"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7pPr>
            <a:lvl8pPr marR="0" lvl="7"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8pPr>
            <a:lvl9pPr marR="0" lvl="8"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12186622" y="431800"/>
            <a:ext cx="406800" cy="457200"/>
          </a:xfrm>
          <a:prstGeom prst="rect">
            <a:avLst/>
          </a:prstGeom>
          <a:noFill/>
          <a:ln>
            <a:noFill/>
          </a:ln>
        </p:spPr>
        <p:txBody>
          <a:bodyPr spcFirstLastPara="1" wrap="square" lIns="50800" tIns="50800" rIns="50800" bIns="50800" anchor="t" anchorCtr="0">
            <a:noAutofit/>
          </a:bodyPr>
          <a:lstStyle>
            <a:lvl1pPr marL="0" marR="0" lvl="0"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amp; Bullets">
  <p:cSld name="Title &amp; Bullets">
    <p:bg>
      <p:bgPr>
        <a:solidFill>
          <a:srgbClr val="222222"/>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06400" y="673100"/>
            <a:ext cx="12192000" cy="723900"/>
          </a:xfrm>
          <a:prstGeom prst="rect">
            <a:avLst/>
          </a:prstGeom>
          <a:noFill/>
          <a:ln>
            <a:noFill/>
          </a:ln>
        </p:spPr>
        <p:txBody>
          <a:bodyPr spcFirstLastPara="1" wrap="square" lIns="91425" tIns="91425" rIns="91425" bIns="91425" anchor="t" anchorCtr="0"/>
          <a:lstStyle>
            <a:lvl1pPr marR="0" lvl="0"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1pPr>
            <a:lvl2pPr marR="0" lvl="1"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2pPr>
            <a:lvl3pPr marR="0" lvl="2"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3pPr>
            <a:lvl4pPr marR="0" lvl="3"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4pPr>
            <a:lvl5pPr marR="0" lvl="4"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5pPr>
            <a:lvl6pPr marR="0" lvl="5"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6pPr>
            <a:lvl7pPr marR="0" lvl="6"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7pPr>
            <a:lvl8pPr marR="0" lvl="7"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8pPr>
            <a:lvl9pPr marR="0" lvl="8"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9pPr>
          </a:lstStyle>
          <a:p>
            <a:endParaRPr/>
          </a:p>
        </p:txBody>
      </p:sp>
      <p:sp>
        <p:nvSpPr>
          <p:cNvPr id="46" name="Shape 46"/>
          <p:cNvSpPr txBox="1">
            <a:spLocks noGrp="1"/>
          </p:cNvSpPr>
          <p:nvPr>
            <p:ph type="body" idx="1"/>
          </p:nvPr>
        </p:nvSpPr>
        <p:spPr>
          <a:xfrm>
            <a:off x="406400" y="1574800"/>
            <a:ext cx="12192000" cy="6108600"/>
          </a:xfrm>
          <a:prstGeom prst="rect">
            <a:avLst/>
          </a:prstGeom>
          <a:noFill/>
          <a:ln>
            <a:noFill/>
          </a:ln>
        </p:spPr>
        <p:txBody>
          <a:bodyPr spcFirstLastPara="1" wrap="square" lIns="91425" tIns="91425" rIns="91425" bIns="91425" anchor="t" anchorCtr="0"/>
          <a:lstStyle>
            <a:lvl1pPr marL="457200" marR="0" lvl="0" indent="-455293" algn="l" rtl="0">
              <a:lnSpc>
                <a:spcPct val="100000"/>
              </a:lnSpc>
              <a:spcBef>
                <a:spcPts val="2800"/>
              </a:spcBef>
              <a:spcAft>
                <a:spcPts val="0"/>
              </a:spcAft>
              <a:buClr>
                <a:schemeClr val="accent1"/>
              </a:buClr>
              <a:buSzPts val="3570"/>
              <a:buFont typeface="Avenir"/>
              <a:buChar char="▸"/>
              <a:defRPr sz="3400" b="0" i="0" u="none" strike="noStrike" cap="none">
                <a:solidFill>
                  <a:srgbClr val="838787"/>
                </a:solidFill>
                <a:latin typeface="Avenir"/>
                <a:ea typeface="Avenir"/>
                <a:cs typeface="Avenir"/>
                <a:sym typeface="Avenir"/>
              </a:defRPr>
            </a:lvl1pPr>
            <a:lvl2pPr marL="914400" marR="0" lvl="1" indent="-455293" algn="l" rtl="0">
              <a:lnSpc>
                <a:spcPct val="100000"/>
              </a:lnSpc>
              <a:spcBef>
                <a:spcPts val="2800"/>
              </a:spcBef>
              <a:spcAft>
                <a:spcPts val="0"/>
              </a:spcAft>
              <a:buClr>
                <a:schemeClr val="accent1"/>
              </a:buClr>
              <a:buSzPts val="3570"/>
              <a:buFont typeface="Avenir"/>
              <a:buChar char="▸"/>
              <a:defRPr sz="3400" b="0" i="0" u="none" strike="noStrike" cap="none">
                <a:solidFill>
                  <a:srgbClr val="838787"/>
                </a:solidFill>
                <a:latin typeface="Avenir"/>
                <a:ea typeface="Avenir"/>
                <a:cs typeface="Avenir"/>
                <a:sym typeface="Avenir"/>
              </a:defRPr>
            </a:lvl2pPr>
            <a:lvl3pPr marL="1371600" marR="0" lvl="2" indent="-455293" algn="l" rtl="0">
              <a:lnSpc>
                <a:spcPct val="100000"/>
              </a:lnSpc>
              <a:spcBef>
                <a:spcPts val="2800"/>
              </a:spcBef>
              <a:spcAft>
                <a:spcPts val="0"/>
              </a:spcAft>
              <a:buClr>
                <a:schemeClr val="accent1"/>
              </a:buClr>
              <a:buSzPts val="3570"/>
              <a:buFont typeface="Avenir"/>
              <a:buChar char="▸"/>
              <a:defRPr sz="3400" b="0" i="0" u="none" strike="noStrike" cap="none">
                <a:solidFill>
                  <a:srgbClr val="838787"/>
                </a:solidFill>
                <a:latin typeface="Avenir"/>
                <a:ea typeface="Avenir"/>
                <a:cs typeface="Avenir"/>
                <a:sym typeface="Avenir"/>
              </a:defRPr>
            </a:lvl3pPr>
            <a:lvl4pPr marL="1828800" marR="0" lvl="3" indent="-455293" algn="l" rtl="0">
              <a:lnSpc>
                <a:spcPct val="100000"/>
              </a:lnSpc>
              <a:spcBef>
                <a:spcPts val="2800"/>
              </a:spcBef>
              <a:spcAft>
                <a:spcPts val="0"/>
              </a:spcAft>
              <a:buClr>
                <a:schemeClr val="accent1"/>
              </a:buClr>
              <a:buSzPts val="3570"/>
              <a:buFont typeface="Avenir"/>
              <a:buChar char="▸"/>
              <a:defRPr sz="3400" b="0" i="0" u="none" strike="noStrike" cap="none">
                <a:solidFill>
                  <a:srgbClr val="838787"/>
                </a:solidFill>
                <a:latin typeface="Avenir"/>
                <a:ea typeface="Avenir"/>
                <a:cs typeface="Avenir"/>
                <a:sym typeface="Avenir"/>
              </a:defRPr>
            </a:lvl4pPr>
            <a:lvl5pPr marL="2286000" marR="0" lvl="4" indent="-455293" algn="l" rtl="0">
              <a:lnSpc>
                <a:spcPct val="100000"/>
              </a:lnSpc>
              <a:spcBef>
                <a:spcPts val="2800"/>
              </a:spcBef>
              <a:spcAft>
                <a:spcPts val="0"/>
              </a:spcAft>
              <a:buClr>
                <a:schemeClr val="accent1"/>
              </a:buClr>
              <a:buSzPts val="3570"/>
              <a:buFont typeface="Avenir"/>
              <a:buChar char="▸"/>
              <a:defRPr sz="3400" b="0" i="0" u="none" strike="noStrike" cap="none">
                <a:solidFill>
                  <a:srgbClr val="838787"/>
                </a:solidFill>
                <a:latin typeface="Avenir"/>
                <a:ea typeface="Avenir"/>
                <a:cs typeface="Avenir"/>
                <a:sym typeface="Avenir"/>
              </a:defRPr>
            </a:lvl5pPr>
            <a:lvl6pPr marL="2743200" marR="0" lvl="5"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6pPr>
            <a:lvl7pPr marL="3200400" marR="0" lvl="6"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7pPr>
            <a:lvl8pPr marL="3657600" marR="0" lvl="7"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8pPr>
            <a:lvl9pPr marL="4114800" marR="0" lvl="8"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9pPr>
          </a:lstStyle>
          <a:p>
            <a:endParaRPr/>
          </a:p>
        </p:txBody>
      </p:sp>
      <p:sp>
        <p:nvSpPr>
          <p:cNvPr id="47" name="Shape 47"/>
          <p:cNvSpPr txBox="1">
            <a:spLocks noGrp="1"/>
          </p:cNvSpPr>
          <p:nvPr>
            <p:ph type="sldNum" idx="12"/>
          </p:nvPr>
        </p:nvSpPr>
        <p:spPr>
          <a:xfrm>
            <a:off x="12186622" y="431800"/>
            <a:ext cx="406800" cy="457200"/>
          </a:xfrm>
          <a:prstGeom prst="rect">
            <a:avLst/>
          </a:prstGeom>
          <a:noFill/>
          <a:ln>
            <a:noFill/>
          </a:ln>
        </p:spPr>
        <p:txBody>
          <a:bodyPr spcFirstLastPara="1" wrap="square" lIns="50800" tIns="50800" rIns="50800" bIns="50800" anchor="t" anchorCtr="0">
            <a:noAutofit/>
          </a:bodyPr>
          <a:lstStyle>
            <a:lvl1pPr marL="0" marR="0" lvl="0"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06400" y="673100"/>
            <a:ext cx="12192000" cy="723900"/>
          </a:xfrm>
          <a:prstGeom prst="rect">
            <a:avLst/>
          </a:prstGeom>
          <a:noFill/>
          <a:ln>
            <a:noFill/>
          </a:ln>
        </p:spPr>
        <p:txBody>
          <a:bodyPr spcFirstLastPara="1" wrap="square" lIns="91425" tIns="91425" rIns="91425" bIns="91425" anchor="t" anchorCtr="0"/>
          <a:lstStyle>
            <a:lvl1pPr marR="0" lvl="0"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1pPr>
            <a:lvl2pPr marR="0" lvl="1"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2pPr>
            <a:lvl3pPr marR="0" lvl="2"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3pPr>
            <a:lvl4pPr marR="0" lvl="3"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4pPr>
            <a:lvl5pPr marR="0" lvl="4"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5pPr>
            <a:lvl6pPr marR="0" lvl="5"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6pPr>
            <a:lvl7pPr marR="0" lvl="6"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7pPr>
            <a:lvl8pPr marR="0" lvl="7"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8pPr>
            <a:lvl9pPr marR="0" lvl="8" algn="l" rtl="0">
              <a:lnSpc>
                <a:spcPct val="80000"/>
              </a:lnSpc>
              <a:spcBef>
                <a:spcPts val="2800"/>
              </a:spcBef>
              <a:spcAft>
                <a:spcPts val="0"/>
              </a:spcAft>
              <a:buClr>
                <a:srgbClr val="E7253A"/>
              </a:buClr>
              <a:buSzPts val="6000"/>
              <a:buFont typeface="Arial"/>
              <a:buNone/>
              <a:defRPr sz="6000" b="0" i="0" u="none" strike="noStrike" cap="none">
                <a:solidFill>
                  <a:srgbClr val="E7253A"/>
                </a:solidFill>
                <a:latin typeface="Arial"/>
                <a:ea typeface="Arial"/>
                <a:cs typeface="Arial"/>
                <a:sym typeface="Arial"/>
              </a:defRPr>
            </a:lvl9pPr>
          </a:lstStyle>
          <a:p>
            <a:endParaRPr/>
          </a:p>
        </p:txBody>
      </p:sp>
      <p:sp>
        <p:nvSpPr>
          <p:cNvPr id="7" name="Shape 7"/>
          <p:cNvSpPr/>
          <p:nvPr/>
        </p:nvSpPr>
        <p:spPr>
          <a:xfrm>
            <a:off x="-8467" y="8740510"/>
            <a:ext cx="13021800" cy="1021500"/>
          </a:xfrm>
          <a:prstGeom prst="rect">
            <a:avLst/>
          </a:prstGeom>
          <a:solidFill>
            <a:srgbClr val="222222"/>
          </a:solidFill>
          <a:ln>
            <a:noFill/>
          </a:ln>
        </p:spPr>
        <p:txBody>
          <a:bodyPr spcFirstLastPara="1" wrap="square" lIns="50800" tIns="50800" rIns="50800" bIns="50800" anchor="ctr" anchorCtr="0">
            <a:noAutofit/>
          </a:bodyPr>
          <a:lstStyle/>
          <a:p>
            <a:pPr marL="0" marR="0" lvl="0" indent="0" algn="ctr" rtl="0">
              <a:lnSpc>
                <a:spcPct val="80000"/>
              </a:lnSpc>
              <a:spcBef>
                <a:spcPts val="0"/>
              </a:spcBef>
              <a:spcAft>
                <a:spcPts val="0"/>
              </a:spcAft>
              <a:buClr>
                <a:srgbClr val="FFFFFF"/>
              </a:buClr>
              <a:buSzPts val="2000"/>
              <a:buFont typeface="Arial"/>
              <a:buNone/>
            </a:pPr>
            <a:endParaRPr sz="2000" b="0" i="0" u="none" strike="noStrike" cap="none">
              <a:solidFill>
                <a:srgbClr val="838787"/>
              </a:solidFill>
              <a:latin typeface="Avenir"/>
              <a:ea typeface="Avenir"/>
              <a:cs typeface="Avenir"/>
              <a:sym typeface="Avenir"/>
            </a:endParaRPr>
          </a:p>
        </p:txBody>
      </p:sp>
      <p:sp>
        <p:nvSpPr>
          <p:cNvPr id="8" name="Shape 8"/>
          <p:cNvSpPr txBox="1">
            <a:spLocks noGrp="1"/>
          </p:cNvSpPr>
          <p:nvPr>
            <p:ph type="body" idx="1"/>
          </p:nvPr>
        </p:nvSpPr>
        <p:spPr>
          <a:xfrm>
            <a:off x="406400" y="2743200"/>
            <a:ext cx="12192000" cy="6108600"/>
          </a:xfrm>
          <a:prstGeom prst="rect">
            <a:avLst/>
          </a:prstGeom>
          <a:noFill/>
          <a:ln>
            <a:noFill/>
          </a:ln>
        </p:spPr>
        <p:txBody>
          <a:bodyPr spcFirstLastPara="1" wrap="square" lIns="91425" tIns="91425" rIns="91425" bIns="91425" anchor="t" anchorCtr="0"/>
          <a:lstStyle>
            <a:lvl1pPr marL="457200" marR="0" lvl="0"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1pPr>
            <a:lvl2pPr marL="914400" marR="0" lvl="1"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2pPr>
            <a:lvl3pPr marL="1371600" marR="0" lvl="2"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3pPr>
            <a:lvl4pPr marL="1828800" marR="0" lvl="3"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4pPr>
            <a:lvl5pPr marL="2286000" marR="0" lvl="4"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5pPr>
            <a:lvl6pPr marL="2743200" marR="0" lvl="5"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6pPr>
            <a:lvl7pPr marL="3200400" marR="0" lvl="6"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7pPr>
            <a:lvl8pPr marL="3657600" marR="0" lvl="7"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8pPr>
            <a:lvl9pPr marL="4114800" marR="0" lvl="8" indent="-455293" algn="l" rtl="0">
              <a:lnSpc>
                <a:spcPct val="100000"/>
              </a:lnSpc>
              <a:spcBef>
                <a:spcPts val="2800"/>
              </a:spcBef>
              <a:spcAft>
                <a:spcPts val="0"/>
              </a:spcAft>
              <a:buClr>
                <a:srgbClr val="38A3D5"/>
              </a:buClr>
              <a:buSzPts val="3570"/>
              <a:buFont typeface="Avenir"/>
              <a:buChar char="‣"/>
              <a:defRPr sz="3400" b="0" i="0" u="none" strike="noStrike" cap="none">
                <a:solidFill>
                  <a:srgbClr val="838787"/>
                </a:solidFill>
                <a:latin typeface="Avenir"/>
                <a:ea typeface="Avenir"/>
                <a:cs typeface="Avenir"/>
                <a:sym typeface="Avenir"/>
              </a:defRPr>
            </a:lvl9pPr>
          </a:lstStyle>
          <a:p>
            <a:endParaRPr/>
          </a:p>
        </p:txBody>
      </p:sp>
      <p:sp>
        <p:nvSpPr>
          <p:cNvPr id="9" name="Shape 9"/>
          <p:cNvSpPr txBox="1">
            <a:spLocks noGrp="1"/>
          </p:cNvSpPr>
          <p:nvPr>
            <p:ph type="sldNum" idx="12"/>
          </p:nvPr>
        </p:nvSpPr>
        <p:spPr>
          <a:xfrm>
            <a:off x="12186622" y="431800"/>
            <a:ext cx="406800" cy="457200"/>
          </a:xfrm>
          <a:prstGeom prst="rect">
            <a:avLst/>
          </a:prstGeom>
          <a:noFill/>
          <a:ln>
            <a:noFill/>
          </a:ln>
        </p:spPr>
        <p:txBody>
          <a:bodyPr spcFirstLastPara="1" wrap="square" lIns="50800" tIns="50800" rIns="50800" bIns="50800" anchor="t" anchorCtr="0">
            <a:noAutofit/>
          </a:bodyPr>
          <a:lstStyle>
            <a:lvl1pPr marL="0" marR="0" lvl="0"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400"/>
              <a:buFont typeface="Arial"/>
              <a:buNone/>
              <a:defRPr sz="24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idx="4294967295"/>
          </p:nvPr>
        </p:nvSpPr>
        <p:spPr>
          <a:xfrm>
            <a:off x="406400" y="6304850"/>
            <a:ext cx="12192000" cy="2705100"/>
          </a:xfrm>
          <a:prstGeom prst="rect">
            <a:avLst/>
          </a:prstGeom>
          <a:noFill/>
          <a:ln>
            <a:noFill/>
          </a:ln>
        </p:spPr>
        <p:txBody>
          <a:bodyPr spcFirstLastPara="1" wrap="square" lIns="50800" tIns="50800" rIns="50800" bIns="50800" anchor="t" anchorCtr="0">
            <a:noAutofit/>
          </a:bodyPr>
          <a:lstStyle/>
          <a:p>
            <a:pPr marL="0" marR="0" lvl="0" indent="0" algn="l" rtl="0">
              <a:lnSpc>
                <a:spcPct val="80000"/>
              </a:lnSpc>
              <a:spcBef>
                <a:spcPts val="0"/>
              </a:spcBef>
              <a:spcAft>
                <a:spcPts val="0"/>
              </a:spcAft>
              <a:buClr>
                <a:srgbClr val="E7253A"/>
              </a:buClr>
              <a:buSzPts val="9600"/>
              <a:buFont typeface="Arial"/>
              <a:buNone/>
            </a:pPr>
            <a:r>
              <a:rPr lang="en-US" sz="9600" dirty="0" err="1"/>
              <a:t>BitTrade</a:t>
            </a:r>
            <a:endParaRPr dirty="0"/>
          </a:p>
        </p:txBody>
      </p:sp>
      <p:sp>
        <p:nvSpPr>
          <p:cNvPr id="84" name="Shape 84"/>
          <p:cNvSpPr txBox="1">
            <a:spLocks noGrp="1"/>
          </p:cNvSpPr>
          <p:nvPr>
            <p:ph type="subTitle" idx="4294967295"/>
          </p:nvPr>
        </p:nvSpPr>
        <p:spPr>
          <a:xfrm>
            <a:off x="406400" y="4267200"/>
            <a:ext cx="12192000" cy="1803400"/>
          </a:xfrm>
          <a:prstGeom prst="rect">
            <a:avLst/>
          </a:prstGeom>
          <a:noFill/>
          <a:ln>
            <a:noFill/>
          </a:ln>
        </p:spPr>
        <p:txBody>
          <a:bodyPr spcFirstLastPara="1" wrap="square" lIns="50800" tIns="50800" rIns="50800" bIns="50800" anchor="b" anchorCtr="0">
            <a:noAutofit/>
          </a:bodyPr>
          <a:lstStyle/>
          <a:p>
            <a:pPr marL="0" marR="0" lvl="0" indent="0" algn="l" rtl="0">
              <a:lnSpc>
                <a:spcPct val="80000"/>
              </a:lnSpc>
              <a:spcBef>
                <a:spcPts val="0"/>
              </a:spcBef>
              <a:spcAft>
                <a:spcPts val="0"/>
              </a:spcAft>
              <a:buClr>
                <a:srgbClr val="FFFFFF"/>
              </a:buClr>
              <a:buSzPts val="3600"/>
              <a:buFont typeface="Avenir"/>
              <a:buNone/>
            </a:pPr>
            <a:r>
              <a:rPr lang="en-US" sz="3600" dirty="0">
                <a:solidFill>
                  <a:srgbClr val="FFFFFF"/>
                </a:solidFill>
                <a:latin typeface="Arial"/>
                <a:ea typeface="Arial"/>
                <a:cs typeface="Arial"/>
                <a:sym typeface="Arial"/>
              </a:rPr>
              <a:t>3/30/2018</a:t>
            </a:r>
            <a:endParaRPr dirty="0"/>
          </a:p>
        </p:txBody>
      </p:sp>
      <p:sp>
        <p:nvSpPr>
          <p:cNvPr id="85" name="Shape 85"/>
          <p:cNvSpPr txBox="1"/>
          <p:nvPr/>
        </p:nvSpPr>
        <p:spPr>
          <a:xfrm>
            <a:off x="449680" y="7852400"/>
            <a:ext cx="6434100" cy="1465500"/>
          </a:xfrm>
          <a:prstGeom prst="rect">
            <a:avLst/>
          </a:prstGeom>
          <a:noFill/>
          <a:ln>
            <a:noFill/>
          </a:ln>
        </p:spPr>
        <p:txBody>
          <a:bodyPr spcFirstLastPara="1" wrap="square" lIns="50800" tIns="50800" rIns="50800" bIns="50800" anchor="ctr" anchorCtr="0">
            <a:noAutofit/>
          </a:bodyPr>
          <a:lstStyle/>
          <a:p>
            <a:pPr marL="0" marR="0" lvl="0" indent="0" algn="l" rtl="0">
              <a:lnSpc>
                <a:spcPct val="60000"/>
              </a:lnSpc>
              <a:spcBef>
                <a:spcPts val="0"/>
              </a:spcBef>
              <a:spcAft>
                <a:spcPts val="0"/>
              </a:spcAft>
              <a:buClr>
                <a:srgbClr val="FFFFFF"/>
              </a:buClr>
              <a:buSzPts val="2000"/>
              <a:buFont typeface="Avenir"/>
              <a:buNone/>
            </a:pPr>
            <a:r>
              <a:rPr lang="en-US" sz="2000" dirty="0">
                <a:solidFill>
                  <a:srgbClr val="FFFFFF"/>
                </a:solidFill>
                <a:latin typeface="Bookman Old Style" panose="02050604050505020204" pitchFamily="18" charset="0"/>
                <a:ea typeface="Avenir"/>
                <a:cs typeface="Avenir"/>
                <a:sym typeface="Avenir"/>
              </a:rPr>
              <a:t>Priyal Lodaria</a:t>
            </a:r>
            <a:r>
              <a:rPr lang="en-US" sz="2000" b="0" i="0" u="none" strike="noStrike" cap="none" dirty="0">
                <a:solidFill>
                  <a:srgbClr val="FFFFFF"/>
                </a:solidFill>
                <a:latin typeface="Bookman Old Style" panose="02050604050505020204" pitchFamily="18" charset="0"/>
                <a:ea typeface="Avenir"/>
                <a:cs typeface="Avenir"/>
                <a:sym typeface="Avenir"/>
              </a:rPr>
              <a:t>| CEO, </a:t>
            </a:r>
            <a:r>
              <a:rPr lang="en-US" sz="2000" b="0" i="0" u="none" strike="noStrike" cap="none" dirty="0" err="1">
                <a:solidFill>
                  <a:srgbClr val="FFFFFF"/>
                </a:solidFill>
                <a:latin typeface="Bookman Old Style" panose="02050604050505020204" pitchFamily="18" charset="0"/>
                <a:ea typeface="Avenir"/>
                <a:cs typeface="Avenir"/>
                <a:sym typeface="Avenir"/>
              </a:rPr>
              <a:t>BitTrade</a:t>
            </a:r>
            <a:r>
              <a:rPr lang="en-US" sz="2000" dirty="0">
                <a:solidFill>
                  <a:srgbClr val="FFFFFF"/>
                </a:solidFill>
                <a:latin typeface="Bookman Old Style" panose="02050604050505020204" pitchFamily="18" charset="0"/>
                <a:ea typeface="Avenir"/>
                <a:cs typeface="Avenir"/>
                <a:sym typeface="Avenir"/>
              </a:rPr>
              <a:t> Inc.</a:t>
            </a:r>
          </a:p>
          <a:p>
            <a:pPr marL="0" marR="0" lvl="0" indent="0" algn="l" rtl="0">
              <a:lnSpc>
                <a:spcPct val="60000"/>
              </a:lnSpc>
              <a:spcBef>
                <a:spcPts val="0"/>
              </a:spcBef>
              <a:spcAft>
                <a:spcPts val="0"/>
              </a:spcAft>
              <a:buClr>
                <a:srgbClr val="FFFFFF"/>
              </a:buClr>
              <a:buSzPts val="2000"/>
              <a:buFont typeface="Avenir"/>
              <a:buNone/>
            </a:pPr>
            <a:r>
              <a:rPr lang="en-US" sz="2000" dirty="0">
                <a:solidFill>
                  <a:srgbClr val="FFFFFF"/>
                </a:solidFill>
                <a:latin typeface="Bookman Old Style" panose="02050604050505020204" pitchFamily="18" charset="0"/>
                <a:ea typeface="Avenir"/>
                <a:cs typeface="Avenir"/>
                <a:sym typeface="Avenir"/>
              </a:rPr>
              <a:t>plodaria@andrew.cmu.edu</a:t>
            </a:r>
          </a:p>
          <a:p>
            <a:pPr marL="0" marR="0" lvl="0" indent="0" algn="l" rtl="0">
              <a:lnSpc>
                <a:spcPct val="60000"/>
              </a:lnSpc>
              <a:spcBef>
                <a:spcPts val="0"/>
              </a:spcBef>
              <a:spcAft>
                <a:spcPts val="0"/>
              </a:spcAft>
              <a:buClr>
                <a:srgbClr val="FFFFFF"/>
              </a:buClr>
              <a:buSzPts val="2000"/>
              <a:buFont typeface="Avenir"/>
              <a:buNone/>
            </a:pPr>
            <a:endParaRPr lang="en-US" sz="2000" dirty="0">
              <a:solidFill>
                <a:srgbClr val="FFFFFF"/>
              </a:solidFill>
              <a:latin typeface="Bookman Old Style" panose="02050604050505020204" pitchFamily="18" charset="0"/>
              <a:ea typeface="Avenir"/>
              <a:cs typeface="Avenir"/>
              <a:sym typeface="Avenir"/>
            </a:endParaRPr>
          </a:p>
          <a:p>
            <a:pPr marL="0" marR="0" lvl="0" indent="0" algn="l" rtl="0">
              <a:lnSpc>
                <a:spcPct val="60000"/>
              </a:lnSpc>
              <a:spcBef>
                <a:spcPts val="0"/>
              </a:spcBef>
              <a:spcAft>
                <a:spcPts val="0"/>
              </a:spcAft>
              <a:buClr>
                <a:srgbClr val="FFFFFF"/>
              </a:buClr>
              <a:buSzPts val="2000"/>
              <a:buFont typeface="Avenir"/>
              <a:buNone/>
            </a:pPr>
            <a:r>
              <a:rPr lang="en-US" sz="2000" dirty="0" err="1">
                <a:solidFill>
                  <a:srgbClr val="FFFFFF"/>
                </a:solidFill>
                <a:latin typeface="Bookman Old Style" panose="02050604050505020204" pitchFamily="18" charset="0"/>
                <a:ea typeface="Avenir"/>
                <a:cs typeface="Avenir"/>
                <a:sym typeface="Avenir"/>
              </a:rPr>
              <a:t>Raunak</a:t>
            </a:r>
            <a:r>
              <a:rPr lang="en-US" sz="2000" dirty="0">
                <a:solidFill>
                  <a:srgbClr val="FFFFFF"/>
                </a:solidFill>
                <a:latin typeface="Bookman Old Style" panose="02050604050505020204" pitchFamily="18" charset="0"/>
                <a:ea typeface="Avenir"/>
                <a:cs typeface="Avenir"/>
                <a:sym typeface="Avenir"/>
              </a:rPr>
              <a:t> </a:t>
            </a:r>
            <a:r>
              <a:rPr lang="en-US" sz="2000" dirty="0" err="1">
                <a:solidFill>
                  <a:srgbClr val="FFFFFF"/>
                </a:solidFill>
                <a:latin typeface="Bookman Old Style" panose="02050604050505020204" pitchFamily="18" charset="0"/>
                <a:ea typeface="Avenir"/>
                <a:cs typeface="Avenir"/>
                <a:sym typeface="Avenir"/>
              </a:rPr>
              <a:t>Jodhawat|CEO</a:t>
            </a:r>
            <a:r>
              <a:rPr lang="en-US" sz="2000" dirty="0">
                <a:solidFill>
                  <a:srgbClr val="FFFFFF"/>
                </a:solidFill>
                <a:latin typeface="Bookman Old Style" panose="02050604050505020204" pitchFamily="18" charset="0"/>
                <a:ea typeface="Avenir"/>
                <a:cs typeface="Avenir"/>
                <a:sym typeface="Avenir"/>
              </a:rPr>
              <a:t>, </a:t>
            </a:r>
            <a:r>
              <a:rPr lang="en-US" sz="2000" dirty="0" err="1">
                <a:solidFill>
                  <a:srgbClr val="FFFFFF"/>
                </a:solidFill>
                <a:latin typeface="Bookman Old Style" panose="02050604050505020204" pitchFamily="18" charset="0"/>
                <a:ea typeface="Avenir"/>
                <a:cs typeface="Avenir"/>
                <a:sym typeface="Avenir"/>
              </a:rPr>
              <a:t>BitTrade</a:t>
            </a:r>
            <a:r>
              <a:rPr lang="en-US" sz="2000" dirty="0">
                <a:solidFill>
                  <a:srgbClr val="FFFFFF"/>
                </a:solidFill>
                <a:latin typeface="Bookman Old Style" panose="02050604050505020204" pitchFamily="18" charset="0"/>
                <a:ea typeface="Avenir"/>
                <a:cs typeface="Avenir"/>
                <a:sym typeface="Avenir"/>
              </a:rPr>
              <a:t> Inc.</a:t>
            </a:r>
          </a:p>
          <a:p>
            <a:pPr marL="0" marR="0" lvl="0" indent="0" algn="l" rtl="0">
              <a:lnSpc>
                <a:spcPct val="60000"/>
              </a:lnSpc>
              <a:spcBef>
                <a:spcPts val="0"/>
              </a:spcBef>
              <a:spcAft>
                <a:spcPts val="0"/>
              </a:spcAft>
              <a:buClr>
                <a:srgbClr val="FFFFFF"/>
              </a:buClr>
              <a:buSzPts val="2000"/>
              <a:buFont typeface="Avenir"/>
              <a:buNone/>
            </a:pPr>
            <a:r>
              <a:rPr lang="en-US" sz="2000" dirty="0">
                <a:solidFill>
                  <a:srgbClr val="FFFFFF"/>
                </a:solidFill>
                <a:latin typeface="Bookman Old Style" panose="02050604050505020204" pitchFamily="18" charset="0"/>
                <a:sym typeface="Avenir"/>
              </a:rPr>
              <a:t>rjodhawa@andrew.cmu.edu</a:t>
            </a:r>
            <a:endParaRPr dirty="0">
              <a:latin typeface="Bookman Old Style" panose="02050604050505020204" pitchFamily="18" charset="0"/>
            </a:endParaRPr>
          </a:p>
          <a:p>
            <a:pPr marL="0" marR="0" lvl="0" indent="0" algn="l" rtl="0">
              <a:lnSpc>
                <a:spcPct val="60000"/>
              </a:lnSpc>
              <a:spcBef>
                <a:spcPts val="2400"/>
              </a:spcBef>
              <a:spcAft>
                <a:spcPts val="0"/>
              </a:spcAft>
              <a:buClr>
                <a:srgbClr val="FFFFFF"/>
              </a:buClr>
              <a:buSzPts val="2000"/>
              <a:buFont typeface="Avenir"/>
              <a:buNone/>
            </a:pPr>
            <a:endParaRPr dirty="0"/>
          </a:p>
          <a:p>
            <a:pPr marL="0" marR="0" lvl="0" indent="0" algn="l" rtl="0">
              <a:lnSpc>
                <a:spcPct val="60000"/>
              </a:lnSpc>
              <a:spcBef>
                <a:spcPts val="2400"/>
              </a:spcBef>
              <a:spcAft>
                <a:spcPts val="0"/>
              </a:spcAft>
              <a:buClr>
                <a:srgbClr val="FFFFFF"/>
              </a:buClr>
              <a:buSzPts val="2000"/>
              <a:buFont typeface="Avenir"/>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06400" y="588433"/>
            <a:ext cx="12192000" cy="723900"/>
          </a:xfrm>
          <a:prstGeom prst="rect">
            <a:avLst/>
          </a:prstGeom>
          <a:noFill/>
          <a:ln>
            <a:noFill/>
          </a:ln>
        </p:spPr>
        <p:txBody>
          <a:bodyPr spcFirstLastPara="1" wrap="square" lIns="50800" tIns="50800" rIns="50800" bIns="50800" anchor="t" anchorCtr="0">
            <a:noAutofit/>
          </a:bodyPr>
          <a:lstStyle/>
          <a:p>
            <a:pPr marL="0" marR="0" lvl="0" indent="0" algn="l" rtl="0">
              <a:lnSpc>
                <a:spcPct val="80000"/>
              </a:lnSpc>
              <a:spcBef>
                <a:spcPts val="0"/>
              </a:spcBef>
              <a:spcAft>
                <a:spcPts val="0"/>
              </a:spcAft>
              <a:buClr>
                <a:srgbClr val="E7253A"/>
              </a:buClr>
              <a:buSzPts val="4800"/>
              <a:buFont typeface="Arial"/>
              <a:buNone/>
            </a:pPr>
            <a:r>
              <a:rPr lang="en-US" sz="4800" b="0" i="0" u="none" strike="noStrike" cap="none">
                <a:solidFill>
                  <a:srgbClr val="E7253A"/>
                </a:solidFill>
                <a:latin typeface="Arial"/>
                <a:ea typeface="Arial"/>
                <a:cs typeface="Arial"/>
                <a:sym typeface="Arial"/>
              </a:rPr>
              <a:t>LAUNCH STRATEGY / GO-TO-MARKET</a:t>
            </a:r>
            <a:endParaRPr/>
          </a:p>
        </p:txBody>
      </p:sp>
      <p:sp>
        <p:nvSpPr>
          <p:cNvPr id="140" name="Shape 140"/>
          <p:cNvSpPr txBox="1">
            <a:spLocks noGrp="1"/>
          </p:cNvSpPr>
          <p:nvPr>
            <p:ph type="body" idx="1"/>
          </p:nvPr>
        </p:nvSpPr>
        <p:spPr>
          <a:xfrm>
            <a:off x="406400" y="1507066"/>
            <a:ext cx="12192000" cy="6108600"/>
          </a:xfrm>
          <a:prstGeom prst="rect">
            <a:avLst/>
          </a:prstGeom>
          <a:noFill/>
          <a:ln>
            <a:noFill/>
          </a:ln>
        </p:spPr>
        <p:txBody>
          <a:bodyPr spcFirstLastPara="1" wrap="square" lIns="50800" tIns="50800" rIns="50800" bIns="50800" anchor="t" anchorCtr="0">
            <a:noAutofit/>
          </a:bodyPr>
          <a:lstStyle/>
          <a:p>
            <a:pPr marL="444500" marR="0" lvl="0" indent="-444500" algn="l" rtl="0">
              <a:lnSpc>
                <a:spcPct val="100000"/>
              </a:lnSpc>
              <a:spcBef>
                <a:spcPts val="0"/>
              </a:spcBef>
              <a:spcAft>
                <a:spcPts val="0"/>
              </a:spcAft>
              <a:buClr>
                <a:schemeClr val="accent1"/>
              </a:buClr>
              <a:buSzPts val="3570"/>
              <a:buFont typeface="Avenir"/>
              <a:buChar char="▸"/>
            </a:pPr>
            <a:r>
              <a:rPr lang="en-US" sz="3400" b="0" i="0" u="none" strike="noStrike" cap="none" dirty="0">
                <a:solidFill>
                  <a:srgbClr val="222222"/>
                </a:solidFill>
                <a:latin typeface="Bookman Old Style" panose="02050604050505020204" pitchFamily="18" charset="0"/>
                <a:sym typeface="Avenir"/>
              </a:rPr>
              <a:t>What is your customer acquisition approach?</a:t>
            </a:r>
            <a:endParaRPr sz="3400" b="0" i="0" u="none" strike="noStrike" cap="none" dirty="0">
              <a:solidFill>
                <a:srgbClr val="222222"/>
              </a:solidFill>
              <a:latin typeface="Bookman Old Style" panose="02050604050505020204" pitchFamily="18" charset="0"/>
              <a:sym typeface="Avenir"/>
            </a:endParaRPr>
          </a:p>
          <a:p>
            <a:pPr marL="889000" marR="0" lvl="1" indent="-444500" algn="l" rtl="0">
              <a:lnSpc>
                <a:spcPct val="100000"/>
              </a:lnSpc>
              <a:spcBef>
                <a:spcPts val="0"/>
              </a:spcBef>
              <a:spcAft>
                <a:spcPts val="0"/>
              </a:spcAft>
              <a:buSzPts val="3570"/>
              <a:buChar char="▸"/>
            </a:pPr>
            <a:r>
              <a:rPr lang="en-US" dirty="0">
                <a:latin typeface="Bookman Old Style" panose="02050604050505020204" pitchFamily="18" charset="0"/>
              </a:rPr>
              <a:t>We’ll use guerilla marketing targeting social media sites like Twitter, Facebook, and Instagram.</a:t>
            </a:r>
            <a:endParaRPr dirty="0">
              <a:latin typeface="Bookman Old Style" panose="02050604050505020204" pitchFamily="18" charset="0"/>
            </a:endParaRPr>
          </a:p>
          <a:p>
            <a:pPr marL="444500" marR="0" lvl="0" indent="-444500" algn="l" rtl="0">
              <a:lnSpc>
                <a:spcPct val="100000"/>
              </a:lnSpc>
              <a:spcBef>
                <a:spcPts val="2800"/>
              </a:spcBef>
              <a:spcAft>
                <a:spcPts val="0"/>
              </a:spcAft>
              <a:buClr>
                <a:schemeClr val="accent1"/>
              </a:buClr>
              <a:buSzPts val="3570"/>
              <a:buFont typeface="Avenir"/>
              <a:buChar char="▸"/>
            </a:pPr>
            <a:r>
              <a:rPr lang="en-US" sz="3400" b="0" i="0" u="none" strike="noStrike" cap="none" dirty="0">
                <a:solidFill>
                  <a:srgbClr val="222222"/>
                </a:solidFill>
                <a:latin typeface="Bookman Old Style" panose="02050604050505020204" pitchFamily="18" charset="0"/>
                <a:sym typeface="Avenir"/>
              </a:rPr>
              <a:t>What are key drivers and potential milestones?</a:t>
            </a:r>
            <a:endParaRPr sz="3400" b="0" i="0" u="none" strike="noStrike" cap="none" dirty="0">
              <a:solidFill>
                <a:srgbClr val="222222"/>
              </a:solidFill>
              <a:latin typeface="Bookman Old Style" panose="02050604050505020204" pitchFamily="18" charset="0"/>
              <a:sym typeface="Avenir"/>
            </a:endParaRPr>
          </a:p>
          <a:p>
            <a:pPr marL="889000" marR="0" lvl="1" indent="-444500" algn="l" rtl="0">
              <a:lnSpc>
                <a:spcPct val="100000"/>
              </a:lnSpc>
              <a:spcBef>
                <a:spcPts val="2800"/>
              </a:spcBef>
              <a:spcAft>
                <a:spcPts val="0"/>
              </a:spcAft>
              <a:buSzPts val="3570"/>
              <a:buChar char="▸"/>
            </a:pPr>
            <a:r>
              <a:rPr lang="en-US" dirty="0">
                <a:latin typeface="Bookman Old Style" panose="02050604050505020204" pitchFamily="18" charset="0"/>
              </a:rPr>
              <a:t>Network effects will be key to our success. We’ll measure both new sign ups as well as paid customers. We’ll also calculate transactions made on our platform for users as a key metric.</a:t>
            </a:r>
            <a:endParaRPr dirty="0">
              <a:latin typeface="Bookman Old Style" panose="0205060405050502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06400" y="588433"/>
            <a:ext cx="12192000" cy="723900"/>
          </a:xfrm>
          <a:prstGeom prst="rect">
            <a:avLst/>
          </a:prstGeom>
          <a:noFill/>
          <a:ln>
            <a:noFill/>
          </a:ln>
        </p:spPr>
        <p:txBody>
          <a:bodyPr spcFirstLastPara="1" wrap="square" lIns="50800" tIns="50800" rIns="50800" bIns="50800" anchor="t" anchorCtr="0">
            <a:noAutofit/>
          </a:bodyPr>
          <a:lstStyle/>
          <a:p>
            <a:pPr marL="0" marR="0" lvl="0" indent="0" algn="l" rtl="0">
              <a:lnSpc>
                <a:spcPct val="80000"/>
              </a:lnSpc>
              <a:spcBef>
                <a:spcPts val="0"/>
              </a:spcBef>
              <a:spcAft>
                <a:spcPts val="0"/>
              </a:spcAft>
              <a:buClr>
                <a:srgbClr val="E7253A"/>
              </a:buClr>
              <a:buSzPts val="4800"/>
              <a:buFont typeface="Arial"/>
              <a:buNone/>
            </a:pPr>
            <a:r>
              <a:rPr lang="en-US" sz="4800" b="0" i="0" u="none" strike="noStrike" cap="none" dirty="0">
                <a:solidFill>
                  <a:srgbClr val="E7253A"/>
                </a:solidFill>
                <a:latin typeface="Arial"/>
                <a:ea typeface="Arial"/>
                <a:cs typeface="Arial"/>
                <a:sym typeface="Arial"/>
              </a:rPr>
              <a:t>AGENDA</a:t>
            </a:r>
            <a:endParaRPr dirty="0"/>
          </a:p>
        </p:txBody>
      </p:sp>
      <p:sp>
        <p:nvSpPr>
          <p:cNvPr id="91" name="Shape 91"/>
          <p:cNvSpPr txBox="1">
            <a:spLocks noGrp="1"/>
          </p:cNvSpPr>
          <p:nvPr>
            <p:ph type="body" idx="1"/>
          </p:nvPr>
        </p:nvSpPr>
        <p:spPr>
          <a:xfrm>
            <a:off x="406400" y="1507066"/>
            <a:ext cx="12192000" cy="7695011"/>
          </a:xfrm>
          <a:prstGeom prst="rect">
            <a:avLst/>
          </a:prstGeom>
          <a:noFill/>
          <a:ln>
            <a:noFill/>
          </a:ln>
        </p:spPr>
        <p:txBody>
          <a:bodyPr spcFirstLastPara="1" wrap="square" lIns="50800" tIns="50800" rIns="50800" bIns="50800" anchor="t" anchorCtr="0">
            <a:noAutofit/>
          </a:bodyPr>
          <a:lstStyle/>
          <a:p>
            <a:pPr marL="444500" marR="0" lvl="0" indent="-444500" algn="l" rtl="0">
              <a:lnSpc>
                <a:spcPct val="70000"/>
              </a:lnSpc>
              <a:spcBef>
                <a:spcPts val="0"/>
              </a:spcBef>
              <a:spcAft>
                <a:spcPts val="0"/>
              </a:spcAft>
              <a:buClr>
                <a:schemeClr val="accent1"/>
              </a:buClr>
              <a:buSzPts val="2940"/>
              <a:buFont typeface="Avenir"/>
              <a:buChar char="▸"/>
            </a:pPr>
            <a:r>
              <a:rPr lang="en-US" sz="2800" b="0" i="0" u="none" strike="noStrike" cap="none" dirty="0">
                <a:solidFill>
                  <a:srgbClr val="222222"/>
                </a:solidFill>
                <a:latin typeface="Bookman Old Style" panose="02050604050505020204" pitchFamily="18" charset="0"/>
                <a:sym typeface="Avenir"/>
              </a:rPr>
              <a:t>Vision </a:t>
            </a:r>
            <a:endParaRPr dirty="0">
              <a:latin typeface="Bookman Old Style" panose="02050604050505020204" pitchFamily="18" charset="0"/>
            </a:endParaRPr>
          </a:p>
          <a:p>
            <a:pPr marL="444500" marR="0" lvl="0" indent="-444500" algn="l" rtl="0">
              <a:lnSpc>
                <a:spcPct val="70000"/>
              </a:lnSpc>
              <a:spcBef>
                <a:spcPts val="2800"/>
              </a:spcBef>
              <a:spcAft>
                <a:spcPts val="0"/>
              </a:spcAft>
              <a:buClr>
                <a:schemeClr val="accent1"/>
              </a:buClr>
              <a:buSzPts val="2940"/>
              <a:buFont typeface="Avenir"/>
              <a:buChar char="▸"/>
            </a:pPr>
            <a:r>
              <a:rPr lang="en-US" sz="2800" b="0" i="0" u="none" strike="noStrike" cap="none" dirty="0">
                <a:solidFill>
                  <a:srgbClr val="222222"/>
                </a:solidFill>
                <a:latin typeface="Bookman Old Style" panose="02050604050505020204" pitchFamily="18" charset="0"/>
                <a:sym typeface="Avenir"/>
              </a:rPr>
              <a:t>Team </a:t>
            </a:r>
            <a:endParaRPr dirty="0">
              <a:latin typeface="Bookman Old Style" panose="02050604050505020204" pitchFamily="18" charset="0"/>
            </a:endParaRPr>
          </a:p>
          <a:p>
            <a:pPr marL="444500" marR="0" lvl="0" indent="-444500" algn="l" rtl="0">
              <a:lnSpc>
                <a:spcPct val="70000"/>
              </a:lnSpc>
              <a:spcBef>
                <a:spcPts val="2800"/>
              </a:spcBef>
              <a:spcAft>
                <a:spcPts val="0"/>
              </a:spcAft>
              <a:buClr>
                <a:schemeClr val="accent1"/>
              </a:buClr>
              <a:buSzPts val="2940"/>
              <a:buFont typeface="Avenir"/>
              <a:buChar char="▸"/>
            </a:pPr>
            <a:r>
              <a:rPr lang="en-US" sz="2800" b="0" i="0" u="none" strike="noStrike" cap="none" dirty="0">
                <a:solidFill>
                  <a:srgbClr val="222222"/>
                </a:solidFill>
                <a:latin typeface="Bookman Old Style" panose="02050604050505020204" pitchFamily="18" charset="0"/>
                <a:sym typeface="Avenir"/>
              </a:rPr>
              <a:t>Problem </a:t>
            </a:r>
            <a:endParaRPr dirty="0">
              <a:latin typeface="Bookman Old Style" panose="02050604050505020204" pitchFamily="18" charset="0"/>
            </a:endParaRPr>
          </a:p>
          <a:p>
            <a:pPr marL="444500" marR="0" lvl="0" indent="-444500" algn="l" rtl="0">
              <a:lnSpc>
                <a:spcPct val="70000"/>
              </a:lnSpc>
              <a:spcBef>
                <a:spcPts val="2800"/>
              </a:spcBef>
              <a:spcAft>
                <a:spcPts val="0"/>
              </a:spcAft>
              <a:buClr>
                <a:schemeClr val="accent1"/>
              </a:buClr>
              <a:buSzPts val="2940"/>
              <a:buFont typeface="Avenir"/>
              <a:buChar char="▸"/>
            </a:pPr>
            <a:r>
              <a:rPr lang="en-US" sz="2800" b="0" i="0" u="none" strike="noStrike" cap="none" dirty="0">
                <a:solidFill>
                  <a:srgbClr val="222222"/>
                </a:solidFill>
                <a:latin typeface="Bookman Old Style" panose="02050604050505020204" pitchFamily="18" charset="0"/>
                <a:sym typeface="Avenir"/>
              </a:rPr>
              <a:t>Approach / Solution </a:t>
            </a:r>
            <a:endParaRPr dirty="0">
              <a:latin typeface="Bookman Old Style" panose="02050604050505020204" pitchFamily="18" charset="0"/>
            </a:endParaRPr>
          </a:p>
          <a:p>
            <a:pPr marL="444500" marR="0" lvl="0" indent="-444500" algn="l" rtl="0">
              <a:lnSpc>
                <a:spcPct val="70000"/>
              </a:lnSpc>
              <a:spcBef>
                <a:spcPts val="2800"/>
              </a:spcBef>
              <a:spcAft>
                <a:spcPts val="0"/>
              </a:spcAft>
              <a:buClr>
                <a:schemeClr val="accent1"/>
              </a:buClr>
              <a:buSzPts val="2940"/>
              <a:buFont typeface="Avenir"/>
              <a:buChar char="▸"/>
            </a:pPr>
            <a:r>
              <a:rPr lang="en-US" sz="2800" b="0" i="0" u="none" strike="noStrike" cap="none" dirty="0">
                <a:solidFill>
                  <a:srgbClr val="222222"/>
                </a:solidFill>
                <a:latin typeface="Bookman Old Style" panose="02050604050505020204" pitchFamily="18" charset="0"/>
                <a:sym typeface="Avenir"/>
              </a:rPr>
              <a:t>Market </a:t>
            </a:r>
            <a:endParaRPr dirty="0">
              <a:latin typeface="Bookman Old Style" panose="02050604050505020204" pitchFamily="18" charset="0"/>
            </a:endParaRPr>
          </a:p>
          <a:p>
            <a:pPr marL="444500" marR="0" lvl="0" indent="-444499" algn="l" rtl="0">
              <a:lnSpc>
                <a:spcPct val="70000"/>
              </a:lnSpc>
              <a:spcBef>
                <a:spcPts val="2800"/>
              </a:spcBef>
              <a:spcAft>
                <a:spcPts val="0"/>
              </a:spcAft>
              <a:buClr>
                <a:schemeClr val="accent1"/>
              </a:buClr>
              <a:buSzPts val="2940"/>
              <a:buFont typeface="Avenir"/>
              <a:buChar char="▸"/>
            </a:pPr>
            <a:r>
              <a:rPr lang="en-US" sz="2800" b="0" i="0" u="none" strike="noStrike" cap="none" dirty="0">
                <a:solidFill>
                  <a:srgbClr val="222222"/>
                </a:solidFill>
                <a:latin typeface="Bookman Old Style" panose="02050604050505020204" pitchFamily="18" charset="0"/>
                <a:sym typeface="Avenir"/>
              </a:rPr>
              <a:t>Business Model</a:t>
            </a:r>
            <a:endParaRPr dirty="0">
              <a:latin typeface="Bookman Old Style" panose="02050604050505020204" pitchFamily="18" charset="0"/>
            </a:endParaRPr>
          </a:p>
          <a:p>
            <a:pPr marL="444500" marR="0" lvl="0" indent="-444500" algn="l" rtl="0">
              <a:lnSpc>
                <a:spcPct val="70000"/>
              </a:lnSpc>
              <a:spcBef>
                <a:spcPts val="2800"/>
              </a:spcBef>
              <a:spcAft>
                <a:spcPts val="0"/>
              </a:spcAft>
              <a:buClr>
                <a:schemeClr val="accent1"/>
              </a:buClr>
              <a:buSzPts val="2940"/>
              <a:buFont typeface="Avenir"/>
              <a:buChar char="▸"/>
            </a:pPr>
            <a:r>
              <a:rPr lang="en-US" sz="2800" b="0" i="0" u="none" strike="noStrike" cap="none" dirty="0">
                <a:solidFill>
                  <a:srgbClr val="222222"/>
                </a:solidFill>
                <a:latin typeface="Bookman Old Style" panose="02050604050505020204" pitchFamily="18" charset="0"/>
                <a:sym typeface="Avenir"/>
              </a:rPr>
              <a:t>Competition </a:t>
            </a:r>
            <a:endParaRPr dirty="0">
              <a:latin typeface="Bookman Old Style" panose="02050604050505020204" pitchFamily="18" charset="0"/>
            </a:endParaRPr>
          </a:p>
          <a:p>
            <a:pPr marL="444500" marR="0" lvl="0" indent="-444499" algn="l" rtl="0">
              <a:lnSpc>
                <a:spcPct val="70000"/>
              </a:lnSpc>
              <a:spcBef>
                <a:spcPts val="2800"/>
              </a:spcBef>
              <a:spcAft>
                <a:spcPts val="0"/>
              </a:spcAft>
              <a:buClr>
                <a:schemeClr val="accent1"/>
              </a:buClr>
              <a:buSzPts val="2940"/>
              <a:buFont typeface="Avenir"/>
              <a:buChar char="▸"/>
            </a:pPr>
            <a:r>
              <a:rPr lang="en-US" sz="2800" b="0" i="0" u="none" strike="noStrike" cap="none" dirty="0">
                <a:solidFill>
                  <a:srgbClr val="222222"/>
                </a:solidFill>
                <a:latin typeface="Bookman Old Style" panose="02050604050505020204" pitchFamily="18" charset="0"/>
                <a:sym typeface="Avenir"/>
              </a:rPr>
              <a:t>Go-to-Market</a:t>
            </a:r>
            <a:endParaRPr dirty="0">
              <a:latin typeface="Bookman Old Style" panose="0205060405050502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idx="4294967295"/>
          </p:nvPr>
        </p:nvSpPr>
        <p:spPr>
          <a:xfrm>
            <a:off x="406400" y="588433"/>
            <a:ext cx="12192000" cy="723901"/>
          </a:xfrm>
          <a:prstGeom prst="rect">
            <a:avLst/>
          </a:prstGeom>
          <a:noFill/>
          <a:ln>
            <a:noFill/>
          </a:ln>
        </p:spPr>
        <p:txBody>
          <a:bodyPr spcFirstLastPara="1" wrap="square" lIns="50800" tIns="50800" rIns="50800" bIns="50800" anchor="t" anchorCtr="0">
            <a:noAutofit/>
          </a:bodyPr>
          <a:lstStyle/>
          <a:p>
            <a:pPr marL="0" marR="0" lvl="0" indent="0" algn="l" rtl="0">
              <a:lnSpc>
                <a:spcPct val="80000"/>
              </a:lnSpc>
              <a:spcBef>
                <a:spcPts val="0"/>
              </a:spcBef>
              <a:spcAft>
                <a:spcPts val="0"/>
              </a:spcAft>
              <a:buClr>
                <a:srgbClr val="E7253A"/>
              </a:buClr>
              <a:buSzPts val="4800"/>
              <a:buFont typeface="Arial"/>
              <a:buNone/>
            </a:pPr>
            <a:r>
              <a:rPr lang="en-US" sz="4800" b="0" i="0" u="none" strike="noStrike" cap="none" dirty="0">
                <a:solidFill>
                  <a:srgbClr val="E7253A"/>
                </a:solidFill>
                <a:latin typeface="Arial"/>
                <a:ea typeface="Arial"/>
                <a:cs typeface="Arial"/>
                <a:sym typeface="Arial"/>
              </a:rPr>
              <a:t>VISION</a:t>
            </a:r>
            <a:endParaRPr dirty="0"/>
          </a:p>
        </p:txBody>
      </p:sp>
      <p:sp>
        <p:nvSpPr>
          <p:cNvPr id="97" name="Shape 97"/>
          <p:cNvSpPr txBox="1">
            <a:spLocks noGrp="1"/>
          </p:cNvSpPr>
          <p:nvPr>
            <p:ph type="body" idx="4294967295"/>
          </p:nvPr>
        </p:nvSpPr>
        <p:spPr>
          <a:xfrm>
            <a:off x="406400" y="2918717"/>
            <a:ext cx="12192000" cy="3916166"/>
          </a:xfrm>
          <a:prstGeom prst="rect">
            <a:avLst/>
          </a:prstGeom>
          <a:noFill/>
          <a:ln>
            <a:noFill/>
          </a:ln>
        </p:spPr>
        <p:txBody>
          <a:bodyPr spcFirstLastPara="1" wrap="square" lIns="50800" tIns="50800" rIns="50800" bIns="50800" anchor="ctr" anchorCtr="0">
            <a:noAutofit/>
          </a:bodyPr>
          <a:lstStyle/>
          <a:p>
            <a:pPr marL="0" marR="0" lvl="0" indent="0" algn="ctr" rtl="0">
              <a:lnSpc>
                <a:spcPct val="130000"/>
              </a:lnSpc>
              <a:spcBef>
                <a:spcPts val="0"/>
              </a:spcBef>
              <a:spcAft>
                <a:spcPts val="0"/>
              </a:spcAft>
              <a:buClr>
                <a:srgbClr val="222222"/>
              </a:buClr>
              <a:buSzPts val="4800"/>
              <a:buFont typeface="Avenir"/>
              <a:buNone/>
            </a:pPr>
            <a:r>
              <a:rPr lang="en-US" sz="4800" dirty="0">
                <a:solidFill>
                  <a:srgbClr val="222222"/>
                </a:solidFill>
                <a:latin typeface="Bookman Old Style" panose="02050604050505020204" pitchFamily="18" charset="0"/>
              </a:rPr>
              <a:t>To be your personal techno-intelligent bitcoin investment counsellor; to help you navigate the bitcoin market with ease!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06400" y="588433"/>
            <a:ext cx="12192000" cy="723900"/>
          </a:xfrm>
          <a:prstGeom prst="rect">
            <a:avLst/>
          </a:prstGeom>
          <a:noFill/>
          <a:ln>
            <a:noFill/>
          </a:ln>
        </p:spPr>
        <p:txBody>
          <a:bodyPr spcFirstLastPara="1" wrap="square" lIns="50800" tIns="50800" rIns="50800" bIns="50800" anchor="t" anchorCtr="0">
            <a:noAutofit/>
          </a:bodyPr>
          <a:lstStyle/>
          <a:p>
            <a:pPr marL="0" marR="0" lvl="0" indent="0" algn="l" rtl="0">
              <a:lnSpc>
                <a:spcPct val="80000"/>
              </a:lnSpc>
              <a:spcBef>
                <a:spcPts val="0"/>
              </a:spcBef>
              <a:spcAft>
                <a:spcPts val="0"/>
              </a:spcAft>
              <a:buClr>
                <a:srgbClr val="E7253A"/>
              </a:buClr>
              <a:buSzPts val="4800"/>
              <a:buFont typeface="Arial"/>
              <a:buNone/>
            </a:pPr>
            <a:r>
              <a:rPr lang="en-US" sz="4800" b="0" i="0" u="none" strike="noStrike" cap="none" dirty="0">
                <a:solidFill>
                  <a:srgbClr val="E7253A"/>
                </a:solidFill>
                <a:latin typeface="Arial"/>
                <a:ea typeface="Arial"/>
                <a:cs typeface="Arial"/>
                <a:sym typeface="Arial"/>
              </a:rPr>
              <a:t>TEAM</a:t>
            </a:r>
            <a:endParaRPr dirty="0"/>
          </a:p>
        </p:txBody>
      </p:sp>
      <p:sp>
        <p:nvSpPr>
          <p:cNvPr id="103" name="Shape 103"/>
          <p:cNvSpPr txBox="1">
            <a:spLocks noGrp="1"/>
          </p:cNvSpPr>
          <p:nvPr>
            <p:ph type="body" idx="1"/>
          </p:nvPr>
        </p:nvSpPr>
        <p:spPr>
          <a:xfrm>
            <a:off x="406400" y="1507066"/>
            <a:ext cx="12192000" cy="6108600"/>
          </a:xfrm>
          <a:prstGeom prst="rect">
            <a:avLst/>
          </a:prstGeom>
          <a:noFill/>
          <a:ln>
            <a:noFill/>
          </a:ln>
        </p:spPr>
        <p:txBody>
          <a:bodyPr spcFirstLastPara="1" wrap="square" lIns="50800" tIns="50800" rIns="50800" bIns="50800" anchor="t" anchorCtr="0">
            <a:noAutofit/>
          </a:bodyPr>
          <a:lstStyle/>
          <a:p>
            <a:pPr marL="444500" marR="0" lvl="0" indent="-444500" algn="l" rtl="0">
              <a:lnSpc>
                <a:spcPct val="100000"/>
              </a:lnSpc>
              <a:spcBef>
                <a:spcPts val="2800"/>
              </a:spcBef>
              <a:spcAft>
                <a:spcPts val="0"/>
              </a:spcAft>
              <a:buClr>
                <a:schemeClr val="accent1"/>
              </a:buClr>
              <a:buSzPts val="3570"/>
              <a:buFont typeface="Avenir"/>
              <a:buChar char="▸"/>
            </a:pPr>
            <a:r>
              <a:rPr lang="en-US" sz="2800" u="sng" dirty="0">
                <a:solidFill>
                  <a:schemeClr val="hlink"/>
                </a:solidFill>
                <a:latin typeface="Bookman Old Style" panose="02050604050505020204" pitchFamily="18" charset="0"/>
              </a:rPr>
              <a:t>Priyal Lodaria</a:t>
            </a:r>
          </a:p>
          <a:p>
            <a:pPr marL="444500" lvl="0" indent="-444500"/>
            <a:r>
              <a:rPr lang="en-US" sz="2800" dirty="0">
                <a:latin typeface="Bookman Old Style" panose="02050604050505020204" pitchFamily="18" charset="0"/>
              </a:rPr>
              <a:t>www.linkedin.com/in/priyal-lodaria/</a:t>
            </a:r>
            <a:endParaRPr sz="2800" dirty="0">
              <a:latin typeface="Bookman Old Style" panose="02050604050505020204" pitchFamily="18" charset="0"/>
            </a:endParaRPr>
          </a:p>
          <a:p>
            <a:pPr marL="444500" marR="0" lvl="0" indent="-444500" algn="l" rtl="0">
              <a:lnSpc>
                <a:spcPct val="100000"/>
              </a:lnSpc>
              <a:spcBef>
                <a:spcPts val="2800"/>
              </a:spcBef>
              <a:spcAft>
                <a:spcPts val="0"/>
              </a:spcAft>
              <a:buClr>
                <a:schemeClr val="accent1"/>
              </a:buClr>
              <a:buSzPts val="3570"/>
              <a:buFont typeface="Avenir"/>
              <a:buChar char="▸"/>
            </a:pPr>
            <a:r>
              <a:rPr lang="en-US" sz="2800" dirty="0">
                <a:latin typeface="Bookman Old Style" panose="02050604050505020204" pitchFamily="18" charset="0"/>
              </a:rPr>
              <a:t>CEO, </a:t>
            </a:r>
            <a:r>
              <a:rPr lang="en-US" sz="2800" dirty="0" err="1">
                <a:latin typeface="Bookman Old Style" panose="02050604050505020204" pitchFamily="18" charset="0"/>
              </a:rPr>
              <a:t>BitTrade</a:t>
            </a:r>
            <a:r>
              <a:rPr lang="en-US" sz="2800" dirty="0">
                <a:latin typeface="Bookman Old Style" panose="02050604050505020204" pitchFamily="18" charset="0"/>
              </a:rPr>
              <a:t> Inc.</a:t>
            </a:r>
            <a:endParaRPr sz="2800" dirty="0">
              <a:latin typeface="Bookman Old Style" panose="02050604050505020204" pitchFamily="18" charset="0"/>
            </a:endParaRPr>
          </a:p>
          <a:p>
            <a:pPr marL="444500" marR="0" lvl="0" indent="-444500" algn="l" rtl="0">
              <a:lnSpc>
                <a:spcPct val="100000"/>
              </a:lnSpc>
              <a:spcBef>
                <a:spcPts val="2800"/>
              </a:spcBef>
              <a:spcAft>
                <a:spcPts val="0"/>
              </a:spcAft>
              <a:buClr>
                <a:schemeClr val="accent1"/>
              </a:buClr>
              <a:buSzPts val="3570"/>
              <a:buFont typeface="Avenir"/>
              <a:buChar char="▸"/>
            </a:pPr>
            <a:r>
              <a:rPr lang="en-US" sz="2800" dirty="0">
                <a:latin typeface="Bookman Old Style" panose="02050604050505020204" pitchFamily="18" charset="0"/>
              </a:rPr>
              <a:t>2-years of research of the bitcoin market</a:t>
            </a:r>
            <a:endParaRPr lang="en-US" sz="2800" b="0" i="0" u="none" strike="noStrike" cap="none" dirty="0">
              <a:solidFill>
                <a:srgbClr val="222222"/>
              </a:solidFill>
              <a:latin typeface="Bookman Old Style" panose="02050604050505020204" pitchFamily="18" charset="0"/>
              <a:sym typeface="Avenir"/>
            </a:endParaRPr>
          </a:p>
          <a:p>
            <a:pPr marL="444500" marR="0" lvl="0" indent="-444500" algn="l" rtl="0">
              <a:lnSpc>
                <a:spcPct val="100000"/>
              </a:lnSpc>
              <a:spcBef>
                <a:spcPts val="2800"/>
              </a:spcBef>
              <a:spcAft>
                <a:spcPts val="0"/>
              </a:spcAft>
              <a:buClr>
                <a:schemeClr val="accent1"/>
              </a:buClr>
              <a:buSzPts val="3570"/>
              <a:buFont typeface="Avenir"/>
              <a:buChar char="▸"/>
            </a:pPr>
            <a:endParaRPr lang="en-US" sz="2800" b="0" i="0" u="none" strike="noStrike" cap="none" dirty="0">
              <a:solidFill>
                <a:srgbClr val="222222"/>
              </a:solidFill>
              <a:latin typeface="Bookman Old Style" panose="02050604050505020204" pitchFamily="18" charset="0"/>
              <a:sym typeface="Avenir"/>
            </a:endParaRPr>
          </a:p>
          <a:p>
            <a:pPr marL="444500" lvl="0" indent="-444500"/>
            <a:r>
              <a:rPr lang="en-US" sz="2800" u="sng" dirty="0" err="1">
                <a:solidFill>
                  <a:schemeClr val="hlink"/>
                </a:solidFill>
                <a:latin typeface="Bookman Old Style" panose="02050604050505020204" pitchFamily="18" charset="0"/>
              </a:rPr>
              <a:t>Raunak</a:t>
            </a:r>
            <a:r>
              <a:rPr lang="en-US" sz="2800" u="sng" dirty="0">
                <a:solidFill>
                  <a:schemeClr val="hlink"/>
                </a:solidFill>
                <a:latin typeface="Bookman Old Style" panose="02050604050505020204" pitchFamily="18" charset="0"/>
              </a:rPr>
              <a:t> </a:t>
            </a:r>
            <a:r>
              <a:rPr lang="en-US" sz="2800" u="sng" dirty="0" err="1">
                <a:solidFill>
                  <a:schemeClr val="hlink"/>
                </a:solidFill>
                <a:latin typeface="Bookman Old Style" panose="02050604050505020204" pitchFamily="18" charset="0"/>
              </a:rPr>
              <a:t>Jodhawat</a:t>
            </a:r>
            <a:endParaRPr lang="en-US" sz="2800" u="sng" dirty="0">
              <a:solidFill>
                <a:schemeClr val="hlink"/>
              </a:solidFill>
              <a:latin typeface="Bookman Old Style" panose="02050604050505020204" pitchFamily="18" charset="0"/>
            </a:endParaRPr>
          </a:p>
          <a:p>
            <a:pPr marL="444500" lvl="0" indent="-444500"/>
            <a:r>
              <a:rPr lang="en-US" sz="2800" dirty="0">
                <a:latin typeface="Bookman Old Style" panose="02050604050505020204" pitchFamily="18" charset="0"/>
              </a:rPr>
              <a:t>www.linkedin.com/in/jodhawat/</a:t>
            </a:r>
          </a:p>
          <a:p>
            <a:pPr marL="444500" lvl="0" indent="-444500"/>
            <a:r>
              <a:rPr lang="en-US" sz="2800" dirty="0">
                <a:latin typeface="Bookman Old Style" panose="02050604050505020204" pitchFamily="18" charset="0"/>
              </a:rPr>
              <a:t>CEO, </a:t>
            </a:r>
            <a:r>
              <a:rPr lang="en-US" sz="2800" dirty="0" err="1">
                <a:latin typeface="Bookman Old Style" panose="02050604050505020204" pitchFamily="18" charset="0"/>
              </a:rPr>
              <a:t>BitTrade</a:t>
            </a:r>
            <a:r>
              <a:rPr lang="en-US" sz="2800" dirty="0">
                <a:latin typeface="Bookman Old Style" panose="02050604050505020204" pitchFamily="18" charset="0"/>
              </a:rPr>
              <a:t> Inc.</a:t>
            </a:r>
          </a:p>
          <a:p>
            <a:pPr marL="444500" lvl="0" indent="-444500"/>
            <a:r>
              <a:rPr lang="en-US" sz="2800" dirty="0">
                <a:latin typeface="Bookman Old Style" panose="02050604050505020204" pitchFamily="18" charset="0"/>
              </a:rPr>
              <a:t>2-years of software development</a:t>
            </a:r>
          </a:p>
          <a:p>
            <a:pPr marL="444500" marR="0" lvl="0" indent="-444500" algn="l" rtl="0">
              <a:lnSpc>
                <a:spcPct val="100000"/>
              </a:lnSpc>
              <a:spcBef>
                <a:spcPts val="2800"/>
              </a:spcBef>
              <a:spcAft>
                <a:spcPts val="0"/>
              </a:spcAft>
              <a:buClr>
                <a:schemeClr val="accent1"/>
              </a:buClr>
              <a:buSzPts val="3570"/>
              <a:buFont typeface="Avenir"/>
              <a:buChar char="▸"/>
            </a:pPr>
            <a:endParaRPr sz="2800" dirty="0">
              <a:latin typeface="Bookman Old Style" panose="02050604050505020204" pitchFamily="18" charset="0"/>
            </a:endParaRPr>
          </a:p>
        </p:txBody>
      </p:sp>
      <p:pic>
        <p:nvPicPr>
          <p:cNvPr id="3" name="Picture 2">
            <a:extLst>
              <a:ext uri="{FF2B5EF4-FFF2-40B4-BE49-F238E27FC236}">
                <a16:creationId xmlns:a16="http://schemas.microsoft.com/office/drawing/2014/main" id="{394C6C61-2FC3-4B24-B0B7-C5D6220B931C}"/>
              </a:ext>
            </a:extLst>
          </p:cNvPr>
          <p:cNvPicPr>
            <a:picLocks noChangeAspect="1"/>
          </p:cNvPicPr>
          <p:nvPr/>
        </p:nvPicPr>
        <p:blipFill rotWithShape="1">
          <a:blip r:embed="rId3"/>
          <a:srcRect l="43701" b="-2035"/>
          <a:stretch/>
        </p:blipFill>
        <p:spPr>
          <a:xfrm>
            <a:off x="7144513" y="1048771"/>
            <a:ext cx="2397358" cy="3828029"/>
          </a:xfrm>
          <a:prstGeom prst="rect">
            <a:avLst/>
          </a:prstGeom>
        </p:spPr>
      </p:pic>
      <p:pic>
        <p:nvPicPr>
          <p:cNvPr id="7" name="Picture 2" descr="Raunak Jodhawat">
            <a:extLst>
              <a:ext uri="{FF2B5EF4-FFF2-40B4-BE49-F238E27FC236}">
                <a16:creationId xmlns:a16="http://schemas.microsoft.com/office/drawing/2014/main" id="{1953E37A-B80F-450E-A0FC-F4C28320BAC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91"/>
          <a:stretch/>
        </p:blipFill>
        <p:spPr bwMode="auto">
          <a:xfrm>
            <a:off x="6977362" y="5368895"/>
            <a:ext cx="2755393" cy="33359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06400" y="471202"/>
            <a:ext cx="12192000" cy="723900"/>
          </a:xfrm>
          <a:prstGeom prst="rect">
            <a:avLst/>
          </a:prstGeom>
          <a:noFill/>
          <a:ln>
            <a:noFill/>
          </a:ln>
        </p:spPr>
        <p:txBody>
          <a:bodyPr spcFirstLastPara="1" wrap="square" lIns="50800" tIns="50800" rIns="50800" bIns="50800" anchor="t" anchorCtr="0">
            <a:noAutofit/>
          </a:bodyPr>
          <a:lstStyle/>
          <a:p>
            <a:pPr marL="0" marR="0" lvl="0" indent="0" algn="l" rtl="0">
              <a:lnSpc>
                <a:spcPct val="80000"/>
              </a:lnSpc>
              <a:spcBef>
                <a:spcPts val="0"/>
              </a:spcBef>
              <a:spcAft>
                <a:spcPts val="0"/>
              </a:spcAft>
              <a:buClr>
                <a:srgbClr val="E7253A"/>
              </a:buClr>
              <a:buSzPts val="4800"/>
              <a:buFont typeface="Arial"/>
              <a:buNone/>
            </a:pPr>
            <a:r>
              <a:rPr lang="en-US" sz="4800" b="0" i="0" u="none" strike="noStrike" cap="none" dirty="0">
                <a:solidFill>
                  <a:srgbClr val="E7253A"/>
                </a:solidFill>
                <a:latin typeface="Arial"/>
                <a:ea typeface="Arial"/>
                <a:cs typeface="Arial"/>
                <a:sym typeface="Arial"/>
              </a:rPr>
              <a:t>PROBLEM (CUSTOMER PAIN)</a:t>
            </a:r>
            <a:endParaRPr dirty="0"/>
          </a:p>
        </p:txBody>
      </p:sp>
      <p:sp>
        <p:nvSpPr>
          <p:cNvPr id="110" name="Shape 110"/>
          <p:cNvSpPr txBox="1">
            <a:spLocks noGrp="1"/>
          </p:cNvSpPr>
          <p:nvPr>
            <p:ph type="body" idx="1"/>
          </p:nvPr>
        </p:nvSpPr>
        <p:spPr>
          <a:xfrm>
            <a:off x="406400" y="1346850"/>
            <a:ext cx="12192000" cy="7111349"/>
          </a:xfrm>
          <a:prstGeom prst="rect">
            <a:avLst/>
          </a:prstGeom>
          <a:noFill/>
          <a:ln>
            <a:noFill/>
          </a:ln>
        </p:spPr>
        <p:txBody>
          <a:bodyPr spcFirstLastPara="1" wrap="square" lIns="50800" tIns="50800" rIns="50800" bIns="50800" anchor="t" anchorCtr="0">
            <a:noAutofit/>
          </a:bodyPr>
          <a:lstStyle/>
          <a:p>
            <a:pPr marL="444500" marR="0" lvl="0" indent="-408307" algn="l" rtl="0">
              <a:lnSpc>
                <a:spcPct val="100000"/>
              </a:lnSpc>
              <a:spcBef>
                <a:spcPts val="0"/>
              </a:spcBef>
              <a:spcAft>
                <a:spcPts val="0"/>
              </a:spcAft>
              <a:buClr>
                <a:schemeClr val="accent1"/>
              </a:buClr>
              <a:buSzPts val="3000"/>
              <a:buFont typeface="Avenir"/>
              <a:buChar char="▸"/>
            </a:pPr>
            <a:r>
              <a:rPr lang="en-US" sz="2200" b="0" i="0" u="none" strike="noStrike" cap="none" dirty="0">
                <a:solidFill>
                  <a:srgbClr val="222222"/>
                </a:solidFill>
                <a:latin typeface="Bookman Old Style" panose="02050604050505020204" pitchFamily="18" charset="0"/>
                <a:sym typeface="Avenir"/>
              </a:rPr>
              <a:t>What is the customer pain point?</a:t>
            </a:r>
            <a:endParaRPr sz="2200" b="0" i="0" u="none" strike="noStrike" cap="none" dirty="0">
              <a:solidFill>
                <a:srgbClr val="222222"/>
              </a:solidFill>
              <a:latin typeface="Bookman Old Style" panose="02050604050505020204" pitchFamily="18" charset="0"/>
              <a:sym typeface="Avenir"/>
            </a:endParaRPr>
          </a:p>
          <a:p>
            <a:pPr marL="889000" marR="0" lvl="1" indent="-370207" algn="l" rtl="0">
              <a:lnSpc>
                <a:spcPct val="100000"/>
              </a:lnSpc>
              <a:spcBef>
                <a:spcPts val="0"/>
              </a:spcBef>
              <a:spcAft>
                <a:spcPts val="0"/>
              </a:spcAft>
              <a:buSzPts val="2400"/>
              <a:buChar char="▸"/>
            </a:pPr>
            <a:r>
              <a:rPr lang="en-US" sz="2200" dirty="0">
                <a:latin typeface="Bookman Old Style" panose="02050604050505020204" pitchFamily="18" charset="0"/>
              </a:rPr>
              <a:t>There’s are many heterogeneous bitcoin networks, currently available in the market. However, there is still a lack of a consolidated platform that intelligently predict/recommend and mentor to maintain a good bitcoin portfolio.</a:t>
            </a:r>
            <a:endParaRPr sz="2200" dirty="0">
              <a:latin typeface="Bookman Old Style" panose="02050604050505020204" pitchFamily="18" charset="0"/>
            </a:endParaRPr>
          </a:p>
          <a:p>
            <a:pPr marL="444500" marR="0" lvl="0" indent="-408307" algn="l" rtl="0">
              <a:lnSpc>
                <a:spcPct val="100000"/>
              </a:lnSpc>
              <a:spcBef>
                <a:spcPts val="2800"/>
              </a:spcBef>
              <a:spcAft>
                <a:spcPts val="0"/>
              </a:spcAft>
              <a:buClr>
                <a:schemeClr val="accent1"/>
              </a:buClr>
              <a:buSzPts val="3000"/>
              <a:buFont typeface="Avenir"/>
              <a:buChar char="▸"/>
            </a:pPr>
            <a:r>
              <a:rPr lang="en-US" sz="2200" b="0" i="0" u="none" strike="noStrike" cap="none" dirty="0">
                <a:solidFill>
                  <a:srgbClr val="222222"/>
                </a:solidFill>
                <a:latin typeface="Bookman Old Style" panose="02050604050505020204" pitchFamily="18" charset="0"/>
                <a:sym typeface="Avenir"/>
              </a:rPr>
              <a:t>What is the current solution for this pain? </a:t>
            </a:r>
            <a:endParaRPr sz="2200" b="0" i="0" u="none" strike="noStrike" cap="none" dirty="0">
              <a:solidFill>
                <a:srgbClr val="222222"/>
              </a:solidFill>
              <a:latin typeface="Bookman Old Style" panose="02050604050505020204" pitchFamily="18" charset="0"/>
              <a:sym typeface="Avenir"/>
            </a:endParaRPr>
          </a:p>
          <a:p>
            <a:pPr marL="889000" marR="0" lvl="1" indent="-370207" algn="l" rtl="0">
              <a:lnSpc>
                <a:spcPct val="100000"/>
              </a:lnSpc>
              <a:spcBef>
                <a:spcPts val="2800"/>
              </a:spcBef>
              <a:spcAft>
                <a:spcPts val="0"/>
              </a:spcAft>
              <a:buSzPts val="2400"/>
              <a:buChar char="▸"/>
            </a:pPr>
            <a:r>
              <a:rPr lang="en-US" sz="2200" dirty="0">
                <a:latin typeface="Bookman Old Style" panose="02050604050505020204" pitchFamily="18" charset="0"/>
              </a:rPr>
              <a:t>Create a platform that allows the customer to enter the amount they want to invest, and based on the current trend of the market the platform recommends the quantity of bitcoins the customer should buy or sell and the amount too.</a:t>
            </a:r>
          </a:p>
          <a:p>
            <a:pPr marL="444500" marR="0" lvl="0" indent="-408307" algn="l" rtl="0">
              <a:lnSpc>
                <a:spcPct val="100000"/>
              </a:lnSpc>
              <a:spcBef>
                <a:spcPts val="2800"/>
              </a:spcBef>
              <a:spcAft>
                <a:spcPts val="0"/>
              </a:spcAft>
              <a:buClr>
                <a:schemeClr val="accent1"/>
              </a:buClr>
              <a:buSzPts val="3000"/>
              <a:buFont typeface="Avenir"/>
              <a:buChar char="▸"/>
            </a:pPr>
            <a:r>
              <a:rPr lang="en-US" sz="2200" b="0" i="0" u="none" strike="noStrike" cap="none" dirty="0">
                <a:solidFill>
                  <a:srgbClr val="222222"/>
                </a:solidFill>
                <a:latin typeface="Bookman Old Style" panose="02050604050505020204" pitchFamily="18" charset="0"/>
                <a:sym typeface="Avenir"/>
              </a:rPr>
              <a:t>How much does it cost? </a:t>
            </a:r>
          </a:p>
          <a:p>
            <a:pPr marL="889000" marR="0" lvl="1" indent="-370207" algn="l" rtl="0">
              <a:lnSpc>
                <a:spcPct val="100000"/>
              </a:lnSpc>
              <a:spcBef>
                <a:spcPts val="2800"/>
              </a:spcBef>
              <a:spcAft>
                <a:spcPts val="0"/>
              </a:spcAft>
              <a:buSzPts val="2400"/>
              <a:buChar char="▸"/>
            </a:pPr>
            <a:r>
              <a:rPr lang="en-US" sz="2200" dirty="0">
                <a:latin typeface="Bookman Old Style" panose="02050604050505020204" pitchFamily="18" charset="0"/>
              </a:rPr>
              <a:t>Freemium. We’ll follow similar models as Spotify, Pandora, Glassdoor where some features will be free but advanced options require a monthly subscription.</a:t>
            </a:r>
            <a:endParaRPr sz="2200" dirty="0">
              <a:latin typeface="Bookman Old Style" panose="02050604050505020204" pitchFamily="18" charset="0"/>
            </a:endParaRPr>
          </a:p>
          <a:p>
            <a:pPr marL="444500" marR="0" lvl="0" indent="-408307" algn="l" rtl="0">
              <a:lnSpc>
                <a:spcPct val="100000"/>
              </a:lnSpc>
              <a:spcBef>
                <a:spcPts val="2800"/>
              </a:spcBef>
              <a:spcAft>
                <a:spcPts val="0"/>
              </a:spcAft>
              <a:buClr>
                <a:schemeClr val="accent1"/>
              </a:buClr>
              <a:buSzPts val="3000"/>
              <a:buFont typeface="Avenir"/>
              <a:buChar char="▸"/>
            </a:pPr>
            <a:r>
              <a:rPr lang="en-US" sz="2200" b="0" i="0" u="none" strike="noStrike" cap="none" dirty="0">
                <a:solidFill>
                  <a:srgbClr val="222222"/>
                </a:solidFill>
                <a:latin typeface="Bookman Old Style" panose="02050604050505020204" pitchFamily="18" charset="0"/>
                <a:sym typeface="Avenir"/>
              </a:rPr>
              <a:t>Why is it broken? </a:t>
            </a:r>
            <a:endParaRPr lang="en-US" sz="2200" dirty="0">
              <a:latin typeface="Bookman Old Style" panose="02050604050505020204" pitchFamily="18" charset="0"/>
            </a:endParaRPr>
          </a:p>
          <a:p>
            <a:pPr marL="901700" lvl="1" indent="-408307">
              <a:buSzPts val="3000"/>
            </a:pPr>
            <a:r>
              <a:rPr lang="en-US" sz="2200" dirty="0">
                <a:latin typeface="Bookman Old Style" panose="02050604050505020204" pitchFamily="18" charset="0"/>
              </a:rPr>
              <a:t>Customers have to rely on word of mouth, customer reviews, or affiliations to decide which isn’t a data driven approach.</a:t>
            </a:r>
          </a:p>
          <a:p>
            <a:pPr marL="444500" marR="0" lvl="0" indent="-408307" algn="l" rtl="0">
              <a:lnSpc>
                <a:spcPct val="100000"/>
              </a:lnSpc>
              <a:spcBef>
                <a:spcPts val="2800"/>
              </a:spcBef>
              <a:spcAft>
                <a:spcPts val="0"/>
              </a:spcAft>
              <a:buClr>
                <a:schemeClr val="accent1"/>
              </a:buClr>
              <a:buSzPts val="3000"/>
              <a:buFont typeface="Avenir"/>
              <a:buChar char="▸"/>
            </a:pPr>
            <a:endParaRPr lang="en-US" sz="2200" b="0" i="0" u="none" strike="noStrike" cap="none" dirty="0">
              <a:solidFill>
                <a:srgbClr val="222222"/>
              </a:solidFill>
              <a:latin typeface="Bookman Old Style" panose="02050604050505020204" pitchFamily="18" charset="0"/>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06400" y="588433"/>
            <a:ext cx="12192000" cy="723900"/>
          </a:xfrm>
          <a:prstGeom prst="rect">
            <a:avLst/>
          </a:prstGeom>
          <a:noFill/>
          <a:ln>
            <a:noFill/>
          </a:ln>
        </p:spPr>
        <p:txBody>
          <a:bodyPr spcFirstLastPara="1" wrap="square" lIns="50800" tIns="50800" rIns="50800" bIns="50800" anchor="t" anchorCtr="0">
            <a:noAutofit/>
          </a:bodyPr>
          <a:lstStyle/>
          <a:p>
            <a:pPr marL="0" marR="0" lvl="0" indent="0" algn="l" rtl="0">
              <a:lnSpc>
                <a:spcPct val="80000"/>
              </a:lnSpc>
              <a:spcBef>
                <a:spcPts val="0"/>
              </a:spcBef>
              <a:spcAft>
                <a:spcPts val="0"/>
              </a:spcAft>
              <a:buClr>
                <a:srgbClr val="E7253A"/>
              </a:buClr>
              <a:buSzPts val="4800"/>
              <a:buFont typeface="Arial"/>
              <a:buNone/>
            </a:pPr>
            <a:r>
              <a:rPr lang="en-US" sz="4800" b="0" i="0" u="none" strike="noStrike" cap="none">
                <a:solidFill>
                  <a:srgbClr val="E7253A"/>
                </a:solidFill>
                <a:latin typeface="Arial"/>
                <a:ea typeface="Arial"/>
                <a:cs typeface="Arial"/>
                <a:sym typeface="Arial"/>
              </a:rPr>
              <a:t>SOLUTION / PRODUCT</a:t>
            </a:r>
            <a:endParaRPr/>
          </a:p>
        </p:txBody>
      </p:sp>
      <p:sp>
        <p:nvSpPr>
          <p:cNvPr id="116" name="Shape 116"/>
          <p:cNvSpPr txBox="1">
            <a:spLocks noGrp="1"/>
          </p:cNvSpPr>
          <p:nvPr>
            <p:ph type="body" idx="1"/>
          </p:nvPr>
        </p:nvSpPr>
        <p:spPr>
          <a:xfrm>
            <a:off x="406399" y="1507066"/>
            <a:ext cx="12191999" cy="6108701"/>
          </a:xfrm>
          <a:prstGeom prst="rect">
            <a:avLst/>
          </a:prstGeom>
          <a:noFill/>
          <a:ln>
            <a:noFill/>
          </a:ln>
        </p:spPr>
        <p:txBody>
          <a:bodyPr spcFirstLastPara="1" wrap="square" lIns="50800" tIns="50800" rIns="50800" bIns="50800" anchor="t" anchorCtr="0">
            <a:noAutofit/>
          </a:bodyPr>
          <a:lstStyle/>
          <a:p>
            <a:pPr marL="444500" indent="-370207" algn="just">
              <a:spcBef>
                <a:spcPts val="0"/>
              </a:spcBef>
              <a:buSzPts val="2400"/>
            </a:pPr>
            <a:r>
              <a:rPr lang="en-US" sz="2400" dirty="0">
                <a:latin typeface="Bookman Old Style" panose="02050604050505020204" pitchFamily="18" charset="0"/>
              </a:rPr>
              <a:t>In order to get seed funding we’ll develop a prototype product that demonstrates the deep technical capabilities of the team and advanced analytics. </a:t>
            </a:r>
          </a:p>
          <a:p>
            <a:pPr marL="444500" indent="-370207" algn="just">
              <a:spcBef>
                <a:spcPts val="0"/>
              </a:spcBef>
              <a:buSzPts val="2400"/>
            </a:pPr>
            <a:endParaRPr lang="en-US" sz="2400" dirty="0">
              <a:latin typeface="Bookman Old Style" panose="02050604050505020204" pitchFamily="18" charset="0"/>
            </a:endParaRPr>
          </a:p>
          <a:p>
            <a:pPr marL="444500" indent="-370207" algn="just">
              <a:spcBef>
                <a:spcPts val="0"/>
              </a:spcBef>
              <a:buSzPts val="2400"/>
            </a:pPr>
            <a:r>
              <a:rPr lang="en-US" sz="2400" dirty="0">
                <a:latin typeface="Bookman Old Style" panose="02050604050505020204" pitchFamily="18" charset="0"/>
              </a:rPr>
              <a:t>We will create a platform that allows the customer to enter the amount they want to invest, and based on the current trend of the market the platform recommends the quantity of bitcoins the customer should buy or sell.</a:t>
            </a:r>
          </a:p>
          <a:p>
            <a:pPr marL="444500" indent="-370207" algn="just">
              <a:spcBef>
                <a:spcPts val="0"/>
              </a:spcBef>
              <a:buSzPts val="2400"/>
            </a:pPr>
            <a:endParaRPr lang="en-US" sz="2400" dirty="0">
              <a:latin typeface="Bookman Old Style" panose="02050604050505020204" pitchFamily="18" charset="0"/>
            </a:endParaRPr>
          </a:p>
          <a:p>
            <a:pPr marL="444500" indent="-370207" algn="just">
              <a:spcBef>
                <a:spcPts val="0"/>
              </a:spcBef>
              <a:buSzPts val="2400"/>
            </a:pPr>
            <a:r>
              <a:rPr lang="en-US" sz="2400" dirty="0">
                <a:latin typeface="Bookman Old Style" panose="02050604050505020204" pitchFamily="18" charset="0"/>
              </a:rPr>
              <a:t>Customers will be able to select the buy or sell option for each transaction they want to pursue.</a:t>
            </a:r>
            <a:endParaRPr sz="2400" dirty="0">
              <a:latin typeface="Bookman Old Style" panose="02050604050505020204" pitchFamily="18" charset="0"/>
            </a:endParaRPr>
          </a:p>
          <a:p>
            <a:pPr marL="444500" marR="0" lvl="0" indent="-370207" algn="just" rtl="0">
              <a:lnSpc>
                <a:spcPct val="100000"/>
              </a:lnSpc>
              <a:spcBef>
                <a:spcPts val="2800"/>
              </a:spcBef>
              <a:spcAft>
                <a:spcPts val="0"/>
              </a:spcAft>
              <a:buClr>
                <a:schemeClr val="accent1"/>
              </a:buClr>
              <a:buSzPts val="2400"/>
              <a:buFont typeface="Avenir"/>
              <a:buChar char="▸"/>
            </a:pPr>
            <a:r>
              <a:rPr lang="en-US" sz="2400" dirty="0">
                <a:latin typeface="Bookman Old Style" panose="02050604050505020204" pitchFamily="18" charset="0"/>
              </a:rPr>
              <a:t>This will save hundreds of dollars annually and dozens of hours in researching and investing in the bitcoin network.</a:t>
            </a:r>
            <a:endParaRPr sz="2400" dirty="0">
              <a:latin typeface="Bookman Old Style" panose="0205060405050502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06400" y="588433"/>
            <a:ext cx="12192000" cy="723900"/>
          </a:xfrm>
          <a:prstGeom prst="rect">
            <a:avLst/>
          </a:prstGeom>
          <a:noFill/>
          <a:ln>
            <a:noFill/>
          </a:ln>
        </p:spPr>
        <p:txBody>
          <a:bodyPr spcFirstLastPara="1" wrap="square" lIns="50800" tIns="50800" rIns="50800" bIns="50800" anchor="t" anchorCtr="0">
            <a:noAutofit/>
          </a:bodyPr>
          <a:lstStyle/>
          <a:p>
            <a:pPr marL="0" marR="0" lvl="0" indent="0" algn="l" rtl="0">
              <a:lnSpc>
                <a:spcPct val="80000"/>
              </a:lnSpc>
              <a:spcBef>
                <a:spcPts val="0"/>
              </a:spcBef>
              <a:spcAft>
                <a:spcPts val="0"/>
              </a:spcAft>
              <a:buClr>
                <a:srgbClr val="E7253A"/>
              </a:buClr>
              <a:buSzPts val="4800"/>
              <a:buFont typeface="Arial"/>
              <a:buNone/>
            </a:pPr>
            <a:r>
              <a:rPr lang="en-US" sz="4800" b="0" i="0" u="none" strike="noStrike" cap="none">
                <a:solidFill>
                  <a:srgbClr val="E7253A"/>
                </a:solidFill>
                <a:latin typeface="Arial"/>
                <a:ea typeface="Arial"/>
                <a:cs typeface="Arial"/>
                <a:sym typeface="Arial"/>
              </a:rPr>
              <a:t>MARKET</a:t>
            </a:r>
            <a:endParaRPr/>
          </a:p>
        </p:txBody>
      </p:sp>
      <p:sp>
        <p:nvSpPr>
          <p:cNvPr id="122" name="Shape 122"/>
          <p:cNvSpPr txBox="1">
            <a:spLocks noGrp="1"/>
          </p:cNvSpPr>
          <p:nvPr>
            <p:ph type="body" idx="1"/>
          </p:nvPr>
        </p:nvSpPr>
        <p:spPr>
          <a:xfrm>
            <a:off x="406400" y="1507066"/>
            <a:ext cx="12192000" cy="6108600"/>
          </a:xfrm>
          <a:prstGeom prst="rect">
            <a:avLst/>
          </a:prstGeom>
          <a:noFill/>
          <a:ln>
            <a:noFill/>
          </a:ln>
        </p:spPr>
        <p:txBody>
          <a:bodyPr spcFirstLastPara="1" wrap="square" lIns="50800" tIns="50800" rIns="50800" bIns="50800" anchor="t" anchorCtr="0">
            <a:noAutofit/>
          </a:bodyPr>
          <a:lstStyle/>
          <a:p>
            <a:pPr marL="444500" marR="0" lvl="0" indent="-444500" algn="l" rtl="0">
              <a:lnSpc>
                <a:spcPct val="100000"/>
              </a:lnSpc>
              <a:spcBef>
                <a:spcPts val="0"/>
              </a:spcBef>
              <a:spcAft>
                <a:spcPts val="0"/>
              </a:spcAft>
              <a:buClr>
                <a:schemeClr val="accent1"/>
              </a:buClr>
              <a:buSzPts val="3570"/>
              <a:buFont typeface="Avenir"/>
              <a:buChar char="▸"/>
            </a:pPr>
            <a:r>
              <a:rPr lang="en-US" sz="2400" i="0" u="none" strike="noStrike" cap="none" dirty="0">
                <a:solidFill>
                  <a:srgbClr val="222222"/>
                </a:solidFill>
                <a:latin typeface="Bookman Old Style" panose="02050604050505020204" pitchFamily="18" charset="0"/>
                <a:sym typeface="Avenir"/>
              </a:rPr>
              <a:t>Describe your market / target customer persona</a:t>
            </a:r>
            <a:endParaRPr sz="2400" i="0" u="none" strike="noStrike" cap="none" dirty="0">
              <a:solidFill>
                <a:srgbClr val="222222"/>
              </a:solidFill>
              <a:latin typeface="Bookman Old Style" panose="02050604050505020204" pitchFamily="18" charset="0"/>
              <a:sym typeface="Avenir"/>
            </a:endParaRPr>
          </a:p>
          <a:p>
            <a:pPr marL="889000" marR="0" lvl="1" indent="-370207" algn="l" rtl="0">
              <a:lnSpc>
                <a:spcPct val="100000"/>
              </a:lnSpc>
              <a:spcBef>
                <a:spcPts val="0"/>
              </a:spcBef>
              <a:spcAft>
                <a:spcPts val="0"/>
              </a:spcAft>
              <a:buSzPts val="2400"/>
              <a:buChar char="▸"/>
            </a:pPr>
            <a:r>
              <a:rPr lang="en-US" sz="2400" dirty="0">
                <a:latin typeface="Bookman Old Style" panose="02050604050505020204" pitchFamily="18" charset="0"/>
              </a:rPr>
              <a:t>Our target group is new entrants into the bit coin market. These individuals may have little to no knowledge in trading with bitcoins is an intimidating proposition.</a:t>
            </a:r>
            <a:endParaRPr sz="2400" dirty="0">
              <a:latin typeface="Bookman Old Style" panose="02050604050505020204" pitchFamily="18" charset="0"/>
            </a:endParaRPr>
          </a:p>
          <a:p>
            <a:pPr marL="444500" marR="0" lvl="0" indent="-444500" algn="l" rtl="0">
              <a:lnSpc>
                <a:spcPct val="100000"/>
              </a:lnSpc>
              <a:spcBef>
                <a:spcPts val="2800"/>
              </a:spcBef>
              <a:spcAft>
                <a:spcPts val="0"/>
              </a:spcAft>
              <a:buClr>
                <a:schemeClr val="accent1"/>
              </a:buClr>
              <a:buSzPts val="3570"/>
              <a:buFont typeface="Avenir"/>
              <a:buChar char="▸"/>
            </a:pPr>
            <a:r>
              <a:rPr lang="en-US" sz="2400" i="0" u="none" strike="noStrike" cap="none" dirty="0">
                <a:solidFill>
                  <a:srgbClr val="222222"/>
                </a:solidFill>
                <a:latin typeface="Bookman Old Style" panose="02050604050505020204" pitchFamily="18" charset="0"/>
                <a:sym typeface="Avenir"/>
              </a:rPr>
              <a:t>How big is the market? </a:t>
            </a:r>
            <a:endParaRPr sz="2400" i="0" u="none" strike="noStrike" cap="none" dirty="0">
              <a:solidFill>
                <a:srgbClr val="222222"/>
              </a:solidFill>
              <a:latin typeface="Bookman Old Style" panose="02050604050505020204" pitchFamily="18" charset="0"/>
              <a:sym typeface="Avenir"/>
            </a:endParaRPr>
          </a:p>
          <a:p>
            <a:pPr marL="889000" lvl="1" indent="-370207">
              <a:buSzPts val="2400"/>
            </a:pPr>
            <a:r>
              <a:rPr lang="en-US" sz="2400" dirty="0" err="1">
                <a:latin typeface="Bookman Old Style" panose="02050604050505020204" pitchFamily="18" charset="0"/>
              </a:rPr>
              <a:t>CoinTelegraph</a:t>
            </a:r>
            <a:r>
              <a:rPr lang="en-US" sz="2400" dirty="0">
                <a:latin typeface="Bookman Old Style" panose="02050604050505020204" pitchFamily="18" charset="0"/>
              </a:rPr>
              <a:t> tells us that more than 250,000 new users are added everyday. Additionally, Bitcoin is unsuitable as a currency, because people are far more likely to hold it in anticipation of it appreciating in price, unless they are told when they should sell or buy the bitcoin</a:t>
            </a:r>
          </a:p>
          <a:p>
            <a:pPr marL="444500" marR="0" lvl="0" indent="-444500" algn="l" rtl="0">
              <a:lnSpc>
                <a:spcPct val="100000"/>
              </a:lnSpc>
              <a:spcBef>
                <a:spcPts val="2800"/>
              </a:spcBef>
              <a:spcAft>
                <a:spcPts val="0"/>
              </a:spcAft>
              <a:buClr>
                <a:schemeClr val="accent1"/>
              </a:buClr>
              <a:buSzPts val="3570"/>
              <a:buFont typeface="Avenir"/>
              <a:buChar char="▸"/>
            </a:pPr>
            <a:r>
              <a:rPr lang="en-US" sz="2400" b="0" i="0" u="none" strike="noStrike" cap="none" dirty="0">
                <a:solidFill>
                  <a:srgbClr val="222222"/>
                </a:solidFill>
                <a:latin typeface="Bookman Old Style" panose="02050604050505020204" pitchFamily="18" charset="0"/>
                <a:sym typeface="Avenir"/>
              </a:rPr>
              <a:t>What are the market forces / drivers?</a:t>
            </a:r>
          </a:p>
          <a:p>
            <a:pPr marL="889000" marR="0" lvl="1" indent="-370207" algn="l" rtl="0">
              <a:lnSpc>
                <a:spcPct val="100000"/>
              </a:lnSpc>
              <a:spcBef>
                <a:spcPts val="2800"/>
              </a:spcBef>
              <a:spcAft>
                <a:spcPts val="0"/>
              </a:spcAft>
              <a:buSzPts val="2400"/>
              <a:buChar char="▸"/>
            </a:pPr>
            <a:r>
              <a:rPr lang="en-US" sz="2400" dirty="0">
                <a:latin typeface="Bookman Old Style" panose="02050604050505020204" pitchFamily="18" charset="0"/>
              </a:rPr>
              <a:t>Customers get accustomed to a particular pattern of trading in bitcoins making it difficult to switch them to use or platform.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06400" y="588433"/>
            <a:ext cx="12192000" cy="723900"/>
          </a:xfrm>
          <a:prstGeom prst="rect">
            <a:avLst/>
          </a:prstGeom>
          <a:noFill/>
          <a:ln>
            <a:noFill/>
          </a:ln>
        </p:spPr>
        <p:txBody>
          <a:bodyPr spcFirstLastPara="1" wrap="square" lIns="50800" tIns="50800" rIns="50800" bIns="50800" anchor="t" anchorCtr="0">
            <a:noAutofit/>
          </a:bodyPr>
          <a:lstStyle/>
          <a:p>
            <a:pPr marL="0" marR="0" lvl="0" indent="0" algn="l" rtl="0">
              <a:lnSpc>
                <a:spcPct val="80000"/>
              </a:lnSpc>
              <a:spcBef>
                <a:spcPts val="0"/>
              </a:spcBef>
              <a:spcAft>
                <a:spcPts val="0"/>
              </a:spcAft>
              <a:buClr>
                <a:srgbClr val="E7253A"/>
              </a:buClr>
              <a:buSzPts val="4800"/>
              <a:buFont typeface="Arial"/>
              <a:buNone/>
            </a:pPr>
            <a:r>
              <a:rPr lang="en-US" sz="4800" b="0" i="0" u="none" strike="noStrike" cap="none">
                <a:solidFill>
                  <a:srgbClr val="E7253A"/>
                </a:solidFill>
                <a:latin typeface="Arial"/>
                <a:ea typeface="Arial"/>
                <a:cs typeface="Arial"/>
                <a:sym typeface="Arial"/>
              </a:rPr>
              <a:t>BUSINESS MODEL / UNIT ECONOMICS</a:t>
            </a:r>
            <a:endParaRPr/>
          </a:p>
        </p:txBody>
      </p:sp>
      <p:sp>
        <p:nvSpPr>
          <p:cNvPr id="128" name="Shape 128"/>
          <p:cNvSpPr txBox="1">
            <a:spLocks noGrp="1"/>
          </p:cNvSpPr>
          <p:nvPr>
            <p:ph type="body" idx="1"/>
          </p:nvPr>
        </p:nvSpPr>
        <p:spPr>
          <a:xfrm>
            <a:off x="406400" y="1507066"/>
            <a:ext cx="12192000" cy="6108600"/>
          </a:xfrm>
          <a:prstGeom prst="rect">
            <a:avLst/>
          </a:prstGeom>
          <a:noFill/>
          <a:ln>
            <a:noFill/>
          </a:ln>
        </p:spPr>
        <p:txBody>
          <a:bodyPr spcFirstLastPara="1" wrap="square" lIns="50800" tIns="50800" rIns="50800" bIns="50800" anchor="t" anchorCtr="0">
            <a:noAutofit/>
          </a:bodyPr>
          <a:lstStyle/>
          <a:p>
            <a:pPr marL="444500" marR="0" lvl="0" indent="-444500" algn="l" rtl="0">
              <a:lnSpc>
                <a:spcPct val="100000"/>
              </a:lnSpc>
              <a:spcBef>
                <a:spcPts val="0"/>
              </a:spcBef>
              <a:spcAft>
                <a:spcPts val="0"/>
              </a:spcAft>
              <a:buClr>
                <a:schemeClr val="accent1"/>
              </a:buClr>
              <a:buSzPts val="3570"/>
              <a:buFont typeface="Avenir"/>
              <a:buChar char="▸"/>
            </a:pPr>
            <a:r>
              <a:rPr lang="en-US" sz="3400" b="0" i="0" u="none" strike="noStrike" cap="none" dirty="0">
                <a:solidFill>
                  <a:srgbClr val="222222"/>
                </a:solidFill>
                <a:latin typeface="Bookman Old Style" panose="02050604050505020204" pitchFamily="18" charset="0"/>
                <a:sym typeface="Avenir"/>
              </a:rPr>
              <a:t>How does your company make money?</a:t>
            </a:r>
            <a:endParaRPr sz="3400" b="0" i="0" u="none" strike="noStrike" cap="none" dirty="0">
              <a:solidFill>
                <a:srgbClr val="222222"/>
              </a:solidFill>
              <a:latin typeface="Bookman Old Style" panose="02050604050505020204" pitchFamily="18" charset="0"/>
              <a:sym typeface="Avenir"/>
            </a:endParaRPr>
          </a:p>
          <a:p>
            <a:pPr marL="889000" lvl="1" indent="-370207">
              <a:spcBef>
                <a:spcPts val="0"/>
              </a:spcBef>
              <a:buSzPts val="2400"/>
            </a:pPr>
            <a:r>
              <a:rPr lang="en-US" sz="2400" dirty="0">
                <a:latin typeface="Bookman Old Style" panose="02050604050505020204" pitchFamily="18" charset="0"/>
              </a:rPr>
              <a:t>Initially we’ll make money from ad revenue and subscriptions. We’ll also gain 0.0005 </a:t>
            </a:r>
            <a:r>
              <a:rPr lang="en-US" sz="2400" dirty="0" err="1">
                <a:latin typeface="Bookman Old Style" panose="02050604050505020204" pitchFamily="18" charset="0"/>
              </a:rPr>
              <a:t>btc</a:t>
            </a:r>
            <a:r>
              <a:rPr lang="en-US" sz="2400" dirty="0">
                <a:latin typeface="Bookman Old Style" panose="02050604050505020204" pitchFamily="18" charset="0"/>
              </a:rPr>
              <a:t> for each transaction made via our platform.</a:t>
            </a:r>
            <a:endParaRPr sz="2400" dirty="0">
              <a:latin typeface="Bookman Old Style" panose="02050604050505020204" pitchFamily="18" charset="0"/>
            </a:endParaRPr>
          </a:p>
          <a:p>
            <a:pPr marL="444500" marR="0" lvl="0" indent="-444500" algn="l" rtl="0">
              <a:lnSpc>
                <a:spcPct val="100000"/>
              </a:lnSpc>
              <a:spcBef>
                <a:spcPts val="2800"/>
              </a:spcBef>
              <a:spcAft>
                <a:spcPts val="0"/>
              </a:spcAft>
              <a:buClr>
                <a:schemeClr val="accent1"/>
              </a:buClr>
              <a:buSzPts val="3570"/>
              <a:buFont typeface="Avenir"/>
              <a:buChar char="▸"/>
            </a:pPr>
            <a:r>
              <a:rPr lang="en-US" sz="3400" b="0" i="0" u="none" strike="noStrike" cap="none" dirty="0">
                <a:solidFill>
                  <a:srgbClr val="222222"/>
                </a:solidFill>
                <a:latin typeface="Bookman Old Style" panose="02050604050505020204" pitchFamily="18" charset="0"/>
                <a:sym typeface="Avenir"/>
              </a:rPr>
              <a:t>Pricing details</a:t>
            </a:r>
            <a:endParaRPr dirty="0">
              <a:latin typeface="Bookman Old Style" panose="02050604050505020204" pitchFamily="18" charset="0"/>
            </a:endParaRPr>
          </a:p>
          <a:p>
            <a:pPr marL="889000" marR="0" lvl="1" indent="-370207" algn="l" rtl="0">
              <a:lnSpc>
                <a:spcPct val="100000"/>
              </a:lnSpc>
              <a:spcBef>
                <a:spcPts val="2800"/>
              </a:spcBef>
              <a:spcAft>
                <a:spcPts val="0"/>
              </a:spcAft>
              <a:buClr>
                <a:schemeClr val="accent1"/>
              </a:buClr>
              <a:buSzPts val="2400"/>
              <a:buFont typeface="Avenir"/>
              <a:buChar char="▸"/>
            </a:pPr>
            <a:r>
              <a:rPr lang="en-US" sz="2400" dirty="0">
                <a:latin typeface="Bookman Old Style" panose="02050604050505020204" pitchFamily="18" charset="0"/>
              </a:rPr>
              <a:t>We don’t want to price the subscription too high. Most freemium sites operate in the range of $10-$15 per month. We’ll set our initial price at $11.99</a:t>
            </a:r>
            <a:endParaRPr sz="2400" dirty="0">
              <a:latin typeface="Bookman Old Style" panose="02050604050505020204" pitchFamily="18" charset="0"/>
            </a:endParaRPr>
          </a:p>
          <a:p>
            <a:pPr marL="0" marR="0" lvl="0" indent="0" algn="l" rtl="0">
              <a:lnSpc>
                <a:spcPct val="100000"/>
              </a:lnSpc>
              <a:spcBef>
                <a:spcPts val="2800"/>
              </a:spcBef>
              <a:spcAft>
                <a:spcPts val="0"/>
              </a:spcAft>
              <a:buNone/>
            </a:pPr>
            <a:endParaRPr dirty="0">
              <a:latin typeface="Bookman Old Style" panose="0205060405050502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06400" y="588433"/>
            <a:ext cx="12192000" cy="723900"/>
          </a:xfrm>
          <a:prstGeom prst="rect">
            <a:avLst/>
          </a:prstGeom>
          <a:noFill/>
          <a:ln>
            <a:noFill/>
          </a:ln>
        </p:spPr>
        <p:txBody>
          <a:bodyPr spcFirstLastPara="1" wrap="square" lIns="50800" tIns="50800" rIns="50800" bIns="50800" anchor="t" anchorCtr="0">
            <a:noAutofit/>
          </a:bodyPr>
          <a:lstStyle/>
          <a:p>
            <a:pPr marL="0" marR="0" lvl="0" indent="0" algn="l" rtl="0">
              <a:lnSpc>
                <a:spcPct val="80000"/>
              </a:lnSpc>
              <a:spcBef>
                <a:spcPts val="0"/>
              </a:spcBef>
              <a:spcAft>
                <a:spcPts val="0"/>
              </a:spcAft>
              <a:buClr>
                <a:srgbClr val="E7253A"/>
              </a:buClr>
              <a:buSzPts val="4800"/>
              <a:buFont typeface="Arial"/>
              <a:buNone/>
            </a:pPr>
            <a:r>
              <a:rPr lang="en-US" sz="4800" b="0" i="0" u="none" strike="noStrike" cap="none">
                <a:solidFill>
                  <a:srgbClr val="E7253A"/>
                </a:solidFill>
                <a:latin typeface="Arial"/>
                <a:ea typeface="Arial"/>
                <a:cs typeface="Arial"/>
                <a:sym typeface="Arial"/>
              </a:rPr>
              <a:t>COMPETITION</a:t>
            </a:r>
            <a:endParaRPr/>
          </a:p>
        </p:txBody>
      </p:sp>
      <p:sp>
        <p:nvSpPr>
          <p:cNvPr id="134" name="Shape 134"/>
          <p:cNvSpPr txBox="1">
            <a:spLocks noGrp="1"/>
          </p:cNvSpPr>
          <p:nvPr>
            <p:ph type="body" idx="1"/>
          </p:nvPr>
        </p:nvSpPr>
        <p:spPr>
          <a:xfrm>
            <a:off x="406400" y="1507066"/>
            <a:ext cx="12192000" cy="6108600"/>
          </a:xfrm>
          <a:prstGeom prst="rect">
            <a:avLst/>
          </a:prstGeom>
          <a:noFill/>
          <a:ln>
            <a:noFill/>
          </a:ln>
        </p:spPr>
        <p:txBody>
          <a:bodyPr spcFirstLastPara="1" wrap="square" lIns="50800" tIns="50800" rIns="50800" bIns="50800" anchor="t" anchorCtr="0">
            <a:noAutofit/>
          </a:bodyPr>
          <a:lstStyle/>
          <a:p>
            <a:pPr marL="444500" marR="0" lvl="0" indent="-444500" algn="l" rtl="0">
              <a:lnSpc>
                <a:spcPct val="100000"/>
              </a:lnSpc>
              <a:spcBef>
                <a:spcPts val="0"/>
              </a:spcBef>
              <a:spcAft>
                <a:spcPts val="0"/>
              </a:spcAft>
              <a:buClr>
                <a:schemeClr val="accent1"/>
              </a:buClr>
              <a:buSzPts val="3570"/>
              <a:buFont typeface="Avenir"/>
              <a:buChar char="▸"/>
            </a:pPr>
            <a:r>
              <a:rPr lang="en-US" sz="3400" b="0" i="0" u="none" strike="noStrike" cap="none" dirty="0">
                <a:solidFill>
                  <a:srgbClr val="222222"/>
                </a:solidFill>
                <a:latin typeface="Bookman Old Style" panose="02050604050505020204" pitchFamily="18" charset="0"/>
                <a:sym typeface="Avenir"/>
              </a:rPr>
              <a:t>Frame the competition—who are the key players, how are you differentiated?</a:t>
            </a:r>
            <a:endParaRPr sz="3400" b="0" i="0" u="none" strike="noStrike" cap="none" dirty="0">
              <a:solidFill>
                <a:srgbClr val="222222"/>
              </a:solidFill>
              <a:latin typeface="Bookman Old Style" panose="02050604050505020204" pitchFamily="18" charset="0"/>
              <a:sym typeface="Avenir"/>
            </a:endParaRPr>
          </a:p>
          <a:p>
            <a:pPr marL="889000" marR="0" lvl="1" indent="-444500" algn="l" rtl="0">
              <a:lnSpc>
                <a:spcPct val="100000"/>
              </a:lnSpc>
              <a:spcBef>
                <a:spcPts val="0"/>
              </a:spcBef>
              <a:spcAft>
                <a:spcPts val="0"/>
              </a:spcAft>
              <a:buSzPts val="3570"/>
              <a:buChar char="▸"/>
            </a:pPr>
            <a:r>
              <a:rPr lang="en-US" dirty="0">
                <a:latin typeface="Bookman Old Style" panose="02050604050505020204" pitchFamily="18" charset="0"/>
              </a:rPr>
              <a:t>Key competition today are the individual bitcoin trading platforms. As far as we can tell there’s no authority that recommends the bitcoins a customer should trade based on the given investment amount, but there are platforms that deal in bitcoin exchange.</a:t>
            </a:r>
            <a:endParaRPr dirty="0">
              <a:latin typeface="Bookman Old Style" panose="02050604050505020204" pitchFamily="18" charset="0"/>
            </a:endParaRPr>
          </a:p>
        </p:txBody>
      </p:sp>
    </p:spTree>
  </p:cSld>
  <p:clrMapOvr>
    <a:masterClrMapping/>
  </p:clrMapOvr>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704</Words>
  <Application>Microsoft Office PowerPoint</Application>
  <PresentationFormat>Custom</PresentationFormat>
  <Paragraphs>64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Helvetica Neue</vt:lpstr>
      <vt:lpstr>Avenir</vt:lpstr>
      <vt:lpstr>New_Template7</vt:lpstr>
      <vt:lpstr>BitTrade</vt:lpstr>
      <vt:lpstr>AGENDA</vt:lpstr>
      <vt:lpstr>VISION</vt:lpstr>
      <vt:lpstr>TEAM</vt:lpstr>
      <vt:lpstr>PROBLEM (CUSTOMER PAIN)</vt:lpstr>
      <vt:lpstr>SOLUTION / PRODUCT</vt:lpstr>
      <vt:lpstr>MARKET</vt:lpstr>
      <vt:lpstr>BUSINESS MODEL / UNIT ECONOMICS</vt:lpstr>
      <vt:lpstr>COMPETITION</vt:lpstr>
      <vt:lpstr>LAUNCH STRATEGY / GO-TO-MARKET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BitTrade</dc:title>
  <dc:creator>Priyal Lodaria</dc:creator>
  <cp:lastModifiedBy>raunak jodhawat</cp:lastModifiedBy>
  <cp:revision>10</cp:revision>
  <dcterms:modified xsi:type="dcterms:W3CDTF">2018-03-30T08:53:23Z</dcterms:modified>
</cp:coreProperties>
</file>