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901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4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/>
              <a:t>0 </a:t>
            </a:r>
            <a:r>
              <a:rPr lang="en-US" dirty="0"/>
              <a:t>DAY 2 HERO DAY</a:t>
            </a:r>
          </a:p>
        </p:txBody>
      </p:sp>
      <p:pic>
        <p:nvPicPr>
          <p:cNvPr id="4" name="Picture 3" descr="A black and white logo&#10;&#10;AI-generated content may be incorrect.">
            <a:extLst>
              <a:ext uri="{FF2B5EF4-FFF2-40B4-BE49-F238E27FC236}">
                <a16:creationId xmlns:a16="http://schemas.microsoft.com/office/drawing/2014/main" id="{129059C7-34AF-2683-ACB9-21D237DD7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1843" y="0"/>
            <a:ext cx="1130157" cy="11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70A36-98FA-8A13-5F0D-C308291A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0C7857-FFCE-184C-596A-F6B860E00D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438"/>
          <a:stretch/>
        </p:blipFill>
        <p:spPr>
          <a:xfrm>
            <a:off x="0" y="706545"/>
            <a:ext cx="12192000" cy="5035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8D5F50-42C4-355A-B096-45169B9AA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54"/>
            <a:ext cx="12192000" cy="6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54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34C28-BA22-73C1-1E02-68B60A947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E98C025-521D-58AC-1B8F-18A453A9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545"/>
            <a:ext cx="12192000" cy="386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3E1330-1FFC-DD36-3C54-6B0373244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54"/>
            <a:ext cx="12192000" cy="6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0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5FBB172-562C-8D61-C016-7AFB5462910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63F4D-6216-F386-BD15-BFAE0512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CC9CE-D3F9-4C94-3E07-D8E1E99D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685"/>
            <a:ext cx="12192000" cy="5463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E0EE32-BDB6-2D8B-EE1E-24CC5F70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54"/>
            <a:ext cx="12192000" cy="6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7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3DA87-379F-7151-02B8-338AC66B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75D115-713A-825E-7038-546272154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778" y="672244"/>
            <a:ext cx="8457143" cy="58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054B9F-3EBA-26C7-703F-2499FC5B4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54"/>
            <a:ext cx="12192000" cy="6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40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7CCCA-1FD9-1D7E-2356-C2661F9E3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BA697-B3F8-A51D-F93A-0FF4962E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8A6CF-1EAC-B785-6921-B0421E89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4"/>
            <a:ext cx="12192000" cy="698291"/>
          </a:xfrm>
          <a:prstGeom prst="rect">
            <a:avLst/>
          </a:prstGeom>
        </p:spPr>
      </p:pic>
      <p:pic>
        <p:nvPicPr>
          <p:cNvPr id="2050" name="Picture 2" descr="money Memes &amp; GIFs - Imgflip">
            <a:extLst>
              <a:ext uri="{FF2B5EF4-FFF2-40B4-BE49-F238E27FC236}">
                <a16:creationId xmlns:a16="http://schemas.microsoft.com/office/drawing/2014/main" id="{4EEC8505-6790-A60F-15B2-F1353B88C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840634"/>
            <a:ext cx="4762500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1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27928-1C1F-0D06-14BA-5DB64718B3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C386B-2526-59D4-0F4F-B732BF18B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2" y="1604962"/>
            <a:ext cx="3228975" cy="3800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E70563-686E-325F-FF56-D3B4034B7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7" y="1485899"/>
            <a:ext cx="4162425" cy="4162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97E332-F31E-EC28-2026-C01A0D26A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225" y="1485899"/>
            <a:ext cx="38004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7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BC61-C5D0-AD6B-972F-FEA48079A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1622" y="769782"/>
            <a:ext cx="4433939" cy="2358429"/>
          </a:xfrm>
        </p:spPr>
        <p:txBody>
          <a:bodyPr/>
          <a:lstStyle/>
          <a:p>
            <a:r>
              <a:rPr lang="en-US" sz="2000" dirty="0"/>
              <a:t>ABOUT ME:</a:t>
            </a:r>
            <a:br>
              <a:rPr lang="en-US" sz="2000" dirty="0"/>
            </a:br>
            <a:r>
              <a:rPr lang="en-US" sz="2000" dirty="0"/>
              <a:t>Cofounder in </a:t>
            </a:r>
            <a:r>
              <a:rPr lang="en-US" sz="2000" dirty="0" err="1"/>
              <a:t>turansec</a:t>
            </a:r>
            <a:br>
              <a:rPr lang="en-US" sz="2000" dirty="0"/>
            </a:br>
            <a:r>
              <a:rPr lang="en-US" sz="2000" dirty="0"/>
              <a:t>head of </a:t>
            </a:r>
            <a:r>
              <a:rPr lang="en-US" sz="2000" dirty="0" err="1"/>
              <a:t>insec</a:t>
            </a:r>
            <a:r>
              <a:rPr lang="en-US" sz="2000" dirty="0"/>
              <a:t> </a:t>
            </a:r>
            <a:r>
              <a:rPr lang="en-US" sz="2000" dirty="0" err="1"/>
              <a:t>uzcard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inhanian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son </a:t>
            </a:r>
            <a:br>
              <a:rPr lang="en-US" sz="2000" dirty="0"/>
            </a:br>
            <a:r>
              <a:rPr lang="en-US" sz="2000" dirty="0"/>
              <a:t>husband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4ADE51E-43D6-F06E-7921-AD2BC3305E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48" r="648"/>
          <a:stretch/>
        </p:blipFill>
        <p:spPr>
          <a:xfrm>
            <a:off x="-400050" y="-7303"/>
            <a:ext cx="6576291" cy="6872605"/>
          </a:xfrm>
        </p:spPr>
      </p:pic>
    </p:spTree>
    <p:extLst>
      <p:ext uri="{BB962C8B-B14F-4D97-AF65-F5344CB8AC3E}">
        <p14:creationId xmlns:p14="http://schemas.microsoft.com/office/powerpoint/2010/main" val="205629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2105D224-BFF1-D64B-3DAB-2A75CCB5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215C26-A73E-AD44-3573-BFE8082F6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291"/>
          </a:xfrm>
          <a:prstGeom prst="rect">
            <a:avLst/>
          </a:prstGeom>
        </p:spPr>
      </p:pic>
      <p:pic>
        <p:nvPicPr>
          <p:cNvPr id="1026" name="Picture 2" descr="when you have more money from oil - Dancing Black Kids Meme Generator">
            <a:extLst>
              <a:ext uri="{FF2B5EF4-FFF2-40B4-BE49-F238E27FC236}">
                <a16:creationId xmlns:a16="http://schemas.microsoft.com/office/drawing/2014/main" id="{F239B081-6317-3F75-A654-98EB5D95C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908049"/>
            <a:ext cx="57150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911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55BA9C7-3C73-DD55-8D0C-4BD4DB3B479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17413-C6B2-AA74-4C52-AE7C9370D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A9A94-286E-BE13-C0EF-E68ED6A3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814"/>
          <a:stretch/>
        </p:blipFill>
        <p:spPr>
          <a:xfrm>
            <a:off x="0" y="706545"/>
            <a:ext cx="12192000" cy="4870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C23A7C-AA81-28F3-1797-25788BD93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54"/>
            <a:ext cx="12192000" cy="6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1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989AA-2F38-86BD-040D-5CBF11B3E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D60CE-00B1-5421-D5E1-BB46E4B2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C6980-C9DB-9D57-AE15-5C616F7C6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291"/>
            <a:ext cx="12134244" cy="496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806E0-E042-E993-DFC7-A94804A24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5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B052A-FCE1-7F56-0666-D8083169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03566-2B19-44CC-B383-706ED81F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708"/>
            <a:ext cx="12077700" cy="5760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44DFB-C89A-9ADB-D5F3-DC0D70FCF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54"/>
            <a:ext cx="12192000" cy="6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72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DCAE4-8AA7-8CC3-E9F2-CFFACF2EF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FDF77-592F-7D4F-60C8-99C6104A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D12EB0-1A2A-D285-938B-BC510E863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545"/>
            <a:ext cx="12192000" cy="374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FC2875-F75D-A1FB-243B-3DB95ACC7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54"/>
            <a:ext cx="12192000" cy="6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0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EE1FB-883F-9042-28FB-3AC3C8268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44AAD-02E6-267C-7881-4CAFB77A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992F35-EDF6-ADD7-2FCF-77889C179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545"/>
            <a:ext cx="12192000" cy="3321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3DEAF5-7B03-1B40-B422-0496AE9B8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54"/>
            <a:ext cx="12192000" cy="6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7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9A554-EC71-E27A-6A48-A4AC7B81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8A8DFB-7619-BDA8-4AF5-8A6B2718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858"/>
          <a:stretch/>
        </p:blipFill>
        <p:spPr>
          <a:xfrm>
            <a:off x="0" y="706545"/>
            <a:ext cx="12192000" cy="5016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13F7E2-7AA4-C5BF-6A4E-1053B3667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254"/>
            <a:ext cx="12192000" cy="6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831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55</TotalTime>
  <Words>39</Words>
  <Application>Microsoft Office PowerPoint</Application>
  <PresentationFormat>Widescreen</PresentationFormat>
  <Paragraphs>18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Custom</vt:lpstr>
      <vt:lpstr>0 DAY 2 HERO DAY</vt:lpstr>
      <vt:lpstr>ABOUT ME: Cofounder in turansec head of insec uzcard  inhanian  son  husband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Akmaljon Sodiqov</dc:creator>
  <cp:lastModifiedBy>Akmaljon Sodiqov</cp:lastModifiedBy>
  <cp:revision>3</cp:revision>
  <dcterms:created xsi:type="dcterms:W3CDTF">2025-04-06T02:10:18Z</dcterms:created>
  <dcterms:modified xsi:type="dcterms:W3CDTF">2025-04-06T03:06:41Z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