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다은" initials="한다" lastIdx="2" clrIdx="0">
    <p:extLst>
      <p:ext uri="{19B8F6BF-5375-455C-9EA6-DF929625EA0E}">
        <p15:presenceInfo xmlns:p15="http://schemas.microsoft.com/office/powerpoint/2012/main" userId="e370b723a9fa0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2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1T17:17:21.635" idx="2">
    <p:pos x="10" y="10"/>
    <p:text>미완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8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2DDCB9-CC54-41E1-AC8E-B76C71BE7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b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 TASK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8893C1-AF51-44A9-A9B1-ED966E07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한다은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1E6B0115-23C8-41A9-AE8C-3BFE83C7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r="32083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클라이언트의 접속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SocketManager.java</a:t>
            </a:r>
          </a:p>
          <a:p>
            <a:pPr marL="0" indent="0">
              <a:buNone/>
            </a:pPr>
            <a:endParaRPr lang="en-US" altLang="ko-KR" sz="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en-US" altLang="ko-KR" sz="1800" dirty="0" err="1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recv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ssm.getClntSockArr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(), </a:t>
            </a:r>
            <a:r>
              <a:rPr lang="en-US" altLang="ko-KR" sz="1800" dirty="0" err="1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ssm.getMaxClnt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()) -&gt;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void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recv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(Socket[] sock, int num) throws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IOException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 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tmp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System.out.println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(“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recvCnt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“ + 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recvCnt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in[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recvCnt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= sock[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recvCnt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].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getInputStream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();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reader = new 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BufferedReader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(new 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InputStreamReader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(in[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recvCnt</a:t>
            </a:r>
            <a:r>
              <a:rPr lang="en-US" altLang="ko-KR" sz="19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]));</a:t>
            </a:r>
            <a:endParaRPr lang="en-US" altLang="ko-KR" sz="19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7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 사람이 함께 즐길 수 있는 네트워크 기반의 가위바위보 게임 제작</a:t>
            </a: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리팩토링</a:t>
            </a:r>
            <a:r>
              <a:rPr lang="ko-KR" altLang="en-US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과정을 거쳐 유지보수가 쉬운 프로그램을 만드는 방법을 배움</a:t>
            </a:r>
            <a:endParaRPr lang="en-US" altLang="ko-KR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개인 목표</a:t>
            </a:r>
            <a:endParaRPr lang="en-US" altLang="ko-KR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: </a:t>
            </a:r>
            <a:r>
              <a:rPr lang="ko-KR" altLang="en-US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프로그래밍 했던 순서대로 </a:t>
            </a:r>
            <a:r>
              <a:rPr lang="ko-KR" altLang="en-US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한줄씩</a:t>
            </a:r>
            <a:r>
              <a:rPr lang="ko-KR" altLang="en-US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코드를 분석해가며 관련 내용도 다시 복습하는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방법으로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과제를 진행하기로 함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59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MainServer.java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: </a:t>
            </a:r>
            <a:r>
              <a:rPr lang="ko-KR" altLang="en-US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서버의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Main </a:t>
            </a:r>
            <a:r>
              <a:rPr lang="ko-KR" altLang="en-US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클래스 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서버를 구동함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서버의 역할 </a:t>
            </a:r>
            <a:r>
              <a:rPr lang="en-US" altLang="ko-KR" sz="14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클라이언트들의 데이터를 관리하고 연결을 중개함</a:t>
            </a:r>
            <a:endParaRPr lang="en-US" altLang="ko-KR" sz="14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: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ServerSocketManager.java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: </a:t>
            </a:r>
            <a:r>
              <a:rPr lang="ko-KR" altLang="en-US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소켓 사용에 필요한 데이터 및 </a:t>
            </a:r>
            <a:r>
              <a:rPr lang="ko-KR" altLang="en-US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매서드들이</a:t>
            </a:r>
            <a:r>
              <a:rPr lang="ko-KR" altLang="en-US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있는 클래스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: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62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소켓 생성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MainServer.java</a:t>
            </a:r>
          </a:p>
          <a:p>
            <a:pPr marL="0" indent="0">
              <a:buNone/>
            </a:pPr>
            <a:endParaRPr lang="en-US" altLang="ko-KR" sz="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class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MainServer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private static final int PORTNUM = 7777;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서버의 서비스 번호 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포트 번호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private static final int MAX = 3;	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접속을 허용하는 클라이언트 수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입출력 예외처리 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(throws </a:t>
            </a:r>
            <a:r>
              <a:rPr lang="en-US" altLang="ko-KR" sz="1800" dirty="0" err="1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IOException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: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입출력 명령어 사용시 필수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//	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없으면 컴파일 에러 발생 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(print(), </a:t>
            </a:r>
            <a:r>
              <a:rPr lang="en-US" altLang="ko-KR" sz="1800" dirty="0" err="1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println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(), </a:t>
            </a:r>
            <a:r>
              <a:rPr lang="en-US" altLang="ko-KR" sz="1800" dirty="0" err="1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prinf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에는 자체적으로 있어 제외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public static void main(String[]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args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throws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IOException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소켓 메모리 할당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new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(PORTNUM, MAX);</a:t>
            </a:r>
            <a:endParaRPr lang="en-US" altLang="ko-KR" sz="2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68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소켓 생성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ServerSocketManager.java</a:t>
            </a:r>
          </a:p>
          <a:p>
            <a:pPr marL="0" indent="0">
              <a:buNone/>
            </a:pPr>
            <a:endParaRPr lang="en-US" altLang="ko-KR" sz="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en-US" altLang="ko-KR" sz="1800" dirty="0" err="1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SocketManager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클래스를 상속받음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class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extends</a:t>
            </a:r>
            <a:r>
              <a:rPr lang="ko-KR" altLang="en-US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private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servSock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	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소켓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생성자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(int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portNum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int max) throws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IOException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넘겨받은 포트 번호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portNum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서버 소켓 할당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servSock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new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portNum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	</a:t>
            </a:r>
            <a:endParaRPr lang="en-US" altLang="ko-KR" sz="2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79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소켓 생성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ServerSocketManager.java</a:t>
            </a:r>
          </a:p>
          <a:p>
            <a:pPr marL="0" indent="0">
              <a:buNone/>
            </a:pPr>
            <a:endParaRPr lang="en-US" altLang="ko-KR" sz="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class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extends</a:t>
            </a:r>
            <a:r>
              <a:rPr lang="ko-KR" altLang="en-US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</a:t>
            </a:r>
            <a:r>
              <a:rPr lang="en-US" altLang="ko-KR" sz="14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︙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private Socket[] 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clntSockArr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			</a:t>
            </a:r>
            <a:r>
              <a:rPr lang="en-US" altLang="ko-KR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 소켓 배열</a:t>
            </a:r>
            <a:endParaRPr lang="en-US" altLang="ko-KR" sz="19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private int 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clntCnt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				</a:t>
            </a:r>
            <a:r>
              <a:rPr lang="en-US" altLang="ko-KR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허용한 클라이언트 소켓 수</a:t>
            </a:r>
            <a:endParaRPr lang="en-US" altLang="ko-KR" sz="19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private int 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clntMax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				</a:t>
            </a:r>
            <a:r>
              <a:rPr lang="en-US" altLang="ko-KR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허용할 최대 클라이언트 소켓 수</a:t>
            </a:r>
            <a:endParaRPr lang="en-US" altLang="ko-KR" sz="19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endParaRPr lang="en-US" altLang="ko-KR" sz="3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(int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portNum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int max) throws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IOException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허용할 수만큼 클라이언트 소켓 배열 할당</a:t>
            </a:r>
            <a:endParaRPr lang="en-US" altLang="ko-KR" sz="19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clntSockArr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new Socket[max];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clntCnt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0;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clntMax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max;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super(max);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41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소켓 생성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SocketManager.java</a:t>
            </a:r>
          </a:p>
          <a:p>
            <a:pPr marL="0" indent="0">
              <a:buNone/>
            </a:pPr>
            <a:endParaRPr lang="en-US" altLang="ko-KR" sz="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class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︙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private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OutputStream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[] out;		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 소켓 배열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private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InputStream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[] in;		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허용한 클라이언트 소켓 수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String[]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arrRockScissorPaper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		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허용할 최대 클라이언트 소켓 수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// super(max) -&gt;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넘겨받은 수만큼 입출력 스트림 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가위바위보 배열 할당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SocketManager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(int num)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out = new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OutputStream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[num];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in = new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InputStream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[num];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arrRockScissorPaper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new String[num];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}	</a:t>
            </a:r>
            <a:endParaRPr lang="en-US" altLang="ko-KR" sz="2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71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클라이언트의 접속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MainServer.java</a:t>
            </a:r>
          </a:p>
          <a:p>
            <a:pPr marL="0" indent="0">
              <a:buNone/>
            </a:pPr>
            <a:endParaRPr lang="en-US" altLang="ko-KR" sz="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static void main(String[]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args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throws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IOException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︙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int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cnt</a:t>
            </a:r>
            <a:r>
              <a:rPr lang="ko-KR" altLang="en-US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</a:t>
            </a:r>
            <a:r>
              <a:rPr lang="ko-KR" altLang="en-US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0;					</a:t>
            </a: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접속한 클라이언트 수</a:t>
            </a:r>
            <a:endParaRPr lang="en-US" altLang="ko-KR" sz="18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3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// </a:t>
            </a:r>
            <a:r>
              <a:rPr lang="ko-KR" altLang="en-US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클라이언트가 최대 접속 허용수만큼 접속 할 때까지 반복함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while (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!= MAX)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ssm.waitForClientRequest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ssm.recv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ssm.getClntSockArr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(),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ssm.getMaxClnt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++;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}	</a:t>
            </a:r>
            <a:endParaRPr lang="en-US" altLang="ko-KR" sz="2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14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D3F3C-1841-4CE4-8CE2-894266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3959"/>
            <a:ext cx="9486901" cy="66030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클라이언트의 접속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A961-C45C-4390-B4C6-955ACF9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769542"/>
            <a:ext cx="10046676" cy="4234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ServerSocketManager.java</a:t>
            </a:r>
          </a:p>
          <a:p>
            <a:pPr marL="0" indent="0">
              <a:buNone/>
            </a:pPr>
            <a:endParaRPr lang="en-US" altLang="ko-KR" sz="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void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waitForClientRequest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 throws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IOException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System.out.println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(“</a:t>
            </a:r>
            <a:r>
              <a:rPr lang="ko-KR" altLang="en-US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 접속을 대기합니다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.”);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// </a:t>
            </a:r>
            <a:r>
              <a:rPr lang="ko-KR" altLang="en-US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클라이언트의 접속을 허용함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endParaRPr lang="en-US" altLang="ko-KR" sz="19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clntSockArr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clntCnt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= </a:t>
            </a:r>
            <a:r>
              <a:rPr lang="en-US" altLang="ko-KR" sz="19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servSock.accept</a:t>
            </a: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();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// </a:t>
            </a:r>
            <a:r>
              <a:rPr lang="ko-KR" altLang="en-US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접속한 클라이언트의 </a:t>
            </a:r>
            <a:r>
              <a:rPr lang="en-US" altLang="ko-KR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 </a:t>
            </a:r>
            <a:r>
              <a:rPr lang="ko-KR" altLang="en-US" sz="19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주소를 출력</a:t>
            </a:r>
            <a:endParaRPr lang="en-US" altLang="ko-KR" sz="19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System.out.println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(“[“ +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clntSockArr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clntCnt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++].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getInetAddress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 + “] client connected”);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endParaRPr lang="en-US" altLang="ko-KR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4546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4"/>
      </a:lt2>
      <a:accent1>
        <a:srgbClr val="81AA9B"/>
      </a:accent1>
      <a:accent2>
        <a:srgbClr val="75A8AC"/>
      </a:accent2>
      <a:accent3>
        <a:srgbClr val="88A4BF"/>
      </a:accent3>
      <a:accent4>
        <a:srgbClr val="7F85BA"/>
      </a:accent4>
      <a:accent5>
        <a:srgbClr val="A596C6"/>
      </a:accent5>
      <a:accent6>
        <a:srgbClr val="AA7FBA"/>
      </a:accent6>
      <a:hlink>
        <a:srgbClr val="AE698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735</Words>
  <Application>Microsoft Office PowerPoint</Application>
  <PresentationFormat>와이드스크린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맑은 고딕 Semilight</vt:lpstr>
      <vt:lpstr>Arial</vt:lpstr>
      <vt:lpstr>Gill Sans MT</vt:lpstr>
      <vt:lpstr>Goudy Old Style</vt:lpstr>
      <vt:lpstr>Wingdings</vt:lpstr>
      <vt:lpstr>ClassicFrameVTI</vt:lpstr>
      <vt:lpstr>Java Network TASK</vt:lpstr>
      <vt:lpstr>과제 목표 </vt:lpstr>
      <vt:lpstr>프로그램 개요</vt:lpstr>
      <vt:lpstr>1. 서버 소켓 생성</vt:lpstr>
      <vt:lpstr>1. 서버 소켓 생성</vt:lpstr>
      <vt:lpstr>1. 서버 소켓 생성</vt:lpstr>
      <vt:lpstr>1. 서버 소켓 생성</vt:lpstr>
      <vt:lpstr>2. 클라이언트의 접속</vt:lpstr>
      <vt:lpstr>2. 클라이언트의 접속</vt:lpstr>
      <vt:lpstr>2. 클라이언트의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INTERFACE TASK</dc:title>
  <dc:creator>한 다은</dc:creator>
  <cp:lastModifiedBy>한 다은</cp:lastModifiedBy>
  <cp:revision>31</cp:revision>
  <dcterms:created xsi:type="dcterms:W3CDTF">2021-01-15T01:18:58Z</dcterms:created>
  <dcterms:modified xsi:type="dcterms:W3CDTF">2021-01-25T01:49:59Z</dcterms:modified>
</cp:coreProperties>
</file>