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84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37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3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4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16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2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2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7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0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oing/java1" TargetMode="External"/><Relationship Id="rId2" Type="http://schemas.openxmlformats.org/officeDocument/2006/relationships/hyperlink" Target="https://www.youtube.com/playlist?list=PLuHgQVnccGMAIluRRVsC1e79ri-dwnBm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19D3E7-4329-4B3F-96FC-08FC27182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sz="6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JAVA1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3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3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생활코딩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0EF75-A535-47CD-82D7-4237265C9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 lnSpcReduction="10000"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한다은</a:t>
            </a:r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71E6798C-B88C-4377-A11A-1DE52B5ED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5" r="28887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69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2E228-F76B-46E8-A7E7-83600596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80C2-394C-4FB9-8CEC-E8B42496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유튜브 채널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en-US" altLang="ko-KR" b="0" i="0" strike="noStrike" dirty="0">
                <a:solidFill>
                  <a:srgbClr val="0099FF"/>
                </a:solidFill>
                <a:effectLst/>
                <a:latin typeface="NanumGothic"/>
                <a:hlinkClick r:id="rId2"/>
              </a:rPr>
              <a:t>https://www.youtube.com/playlist?list=PLuHgQVnccGMAIluRRVsC1e79ri-dwnBmR</a:t>
            </a:r>
            <a:endParaRPr lang="en-US" altLang="ko-KR" b="0" i="0" strike="noStrike" dirty="0">
              <a:solidFill>
                <a:srgbClr val="0099FF"/>
              </a:solidFill>
              <a:effectLst/>
              <a:latin typeface="NanumGothic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소스 코드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				  </a:t>
            </a:r>
            <a:r>
              <a:rPr lang="en-US" altLang="ko-KR" b="0" i="0" u="none" strike="noStrike" dirty="0">
                <a:solidFill>
                  <a:srgbClr val="0099FF"/>
                </a:solidFill>
                <a:effectLst/>
                <a:latin typeface="NanumGothic"/>
                <a:hlinkClick r:id="rId3"/>
              </a:rPr>
              <a:t>https://github.com/egoing/java1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9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2E228-F76B-46E8-A7E7-83600596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80C2-394C-4FB9-8CEC-E8B42496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온라인 편집기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ㅇㅇㅇ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ㅇㅇㅇ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ㅇㅇㅇ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03677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54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Meiryo</vt:lpstr>
      <vt:lpstr>NanumGothic</vt:lpstr>
      <vt:lpstr>맑은 고딕</vt:lpstr>
      <vt:lpstr>맑은 고딕 Semilight</vt:lpstr>
      <vt:lpstr>Corbel</vt:lpstr>
      <vt:lpstr>Wingdings</vt:lpstr>
      <vt:lpstr>SketchLinesVTI</vt:lpstr>
      <vt:lpstr>JAVA1  - 생활코딩</vt:lpstr>
      <vt:lpstr>[0] 수업 소개</vt:lpstr>
      <vt:lpstr>[1] 자바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JAVA1 - 생활코딩</dc:title>
  <dc:creator>한 다은</dc:creator>
  <cp:lastModifiedBy>한 다은</cp:lastModifiedBy>
  <cp:revision>7</cp:revision>
  <dcterms:created xsi:type="dcterms:W3CDTF">2021-01-13T09:02:08Z</dcterms:created>
  <dcterms:modified xsi:type="dcterms:W3CDTF">2021-01-14T06:32:14Z</dcterms:modified>
</cp:coreProperties>
</file>