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7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8796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30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3463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20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7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62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2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2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61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3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49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1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85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765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35100" y="2417411"/>
            <a:ext cx="7766936" cy="2334891"/>
          </a:xfrm>
        </p:spPr>
        <p:txBody>
          <a:bodyPr/>
          <a:lstStyle/>
          <a:p>
            <a:pPr algn="ctr"/>
            <a:r>
              <a:rPr lang="es-CO" dirty="0" smtClean="0">
                <a:latin typeface="Felix Titling" panose="04060505060202020A04" pitchFamily="82" charset="0"/>
              </a:rPr>
              <a:t>Software para el Desarrollo</a:t>
            </a:r>
            <a:br>
              <a:rPr lang="es-CO" dirty="0" smtClean="0">
                <a:latin typeface="Felix Titling" panose="04060505060202020A04" pitchFamily="82" charset="0"/>
              </a:rPr>
            </a:br>
            <a:r>
              <a:rPr lang="es-CO" dirty="0" smtClean="0">
                <a:latin typeface="Felix Titling" panose="04060505060202020A04" pitchFamily="82" charset="0"/>
              </a:rPr>
              <a:t>y seguimiento Físico</a:t>
            </a:r>
            <a:br>
              <a:rPr lang="es-CO" dirty="0" smtClean="0">
                <a:latin typeface="Felix Titling" panose="04060505060202020A04" pitchFamily="82" charset="0"/>
              </a:rPr>
            </a:br>
            <a:r>
              <a:rPr lang="es-CO" sz="9600" dirty="0" smtClean="0">
                <a:solidFill>
                  <a:srgbClr val="FF0000"/>
                </a:solidFill>
                <a:latin typeface="Felix Titling" panose="04060505060202020A04" pitchFamily="82" charset="0"/>
              </a:rPr>
              <a:t>SDSF</a:t>
            </a:r>
            <a:endParaRPr lang="es-CO" sz="9600" dirty="0">
              <a:solidFill>
                <a:srgbClr val="FF0000"/>
              </a:solidFill>
              <a:latin typeface="Felix Titling" panose="04060505060202020A04" pitchFamily="82" charset="0"/>
            </a:endParaRPr>
          </a:p>
        </p:txBody>
      </p:sp>
      <p:pic>
        <p:nvPicPr>
          <p:cNvPr id="1026" name="Picture 2" descr="Resultado de imagen para logo de la u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081" y="4951928"/>
            <a:ext cx="3709115" cy="142311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62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2947" y="944451"/>
            <a:ext cx="8596668" cy="1320800"/>
          </a:xfrm>
        </p:spPr>
        <p:txBody>
          <a:bodyPr/>
          <a:lstStyle/>
          <a:p>
            <a:pPr algn="ctr"/>
            <a:r>
              <a:rPr lang="es-CO" dirty="0" smtClean="0">
                <a:latin typeface="Felix Titling" panose="04060505060202020A04" pitchFamily="82" charset="0"/>
              </a:rPr>
              <a:t>DEMOSTRACIÓN DE LA EJECUCIÓN</a:t>
            </a:r>
            <a:br>
              <a:rPr lang="es-CO" dirty="0" smtClean="0">
                <a:latin typeface="Felix Titling" panose="04060505060202020A04" pitchFamily="82" charset="0"/>
              </a:rPr>
            </a:br>
            <a:r>
              <a:rPr lang="es-CO" dirty="0" smtClean="0">
                <a:latin typeface="Felix Titling" panose="04060505060202020A04" pitchFamily="82" charset="0"/>
              </a:rPr>
              <a:t>DEL SOFTWARE</a:t>
            </a:r>
            <a:endParaRPr lang="es-CO" dirty="0">
              <a:latin typeface="Felix Titling" panose="04060505060202020A04" pitchFamily="82" charset="0"/>
            </a:endParaRPr>
          </a:p>
        </p:txBody>
      </p:sp>
      <p:sp>
        <p:nvSpPr>
          <p:cNvPr id="4" name="Flecha derecha 3"/>
          <p:cNvSpPr/>
          <p:nvPr/>
        </p:nvSpPr>
        <p:spPr>
          <a:xfrm>
            <a:off x="1648496" y="2550017"/>
            <a:ext cx="3754190" cy="1236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1435993" y="2977099"/>
            <a:ext cx="396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Continuación de la demostración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4360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9159" y="2425522"/>
            <a:ext cx="8596668" cy="1320800"/>
          </a:xfrm>
        </p:spPr>
        <p:txBody>
          <a:bodyPr/>
          <a:lstStyle/>
          <a:p>
            <a:pPr algn="ctr"/>
            <a:r>
              <a:rPr lang="es-CO" dirty="0" smtClean="0">
                <a:latin typeface="Felix Titling" panose="04060505060202020A04" pitchFamily="82" charset="0"/>
              </a:rPr>
              <a:t>Gracias por su Atención.</a:t>
            </a:r>
            <a:endParaRPr lang="es-CO" dirty="0">
              <a:latin typeface="Felix Titling" panose="04060505060202020A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6820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72038" y="390659"/>
            <a:ext cx="8596668" cy="1232079"/>
          </a:xfrm>
        </p:spPr>
        <p:txBody>
          <a:bodyPr/>
          <a:lstStyle/>
          <a:p>
            <a:pPr algn="ctr"/>
            <a:r>
              <a:rPr lang="es-CO" dirty="0" smtClean="0">
                <a:latin typeface="Felix Titling" panose="04060505060202020A04" pitchFamily="82" charset="0"/>
              </a:rPr>
              <a:t>Introducción</a:t>
            </a:r>
            <a:endParaRPr lang="es-CO" dirty="0">
              <a:latin typeface="Felix Titling" panose="04060505060202020A04" pitchFamily="82" charset="0"/>
            </a:endParaRPr>
          </a:p>
        </p:txBody>
      </p:sp>
      <p:pic>
        <p:nvPicPr>
          <p:cNvPr id="2050" name="Picture 2" descr="Resultado de imagen para imagenes de sedentaris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603" y="1174190"/>
            <a:ext cx="9753600" cy="54970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4975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imagenes de sedentaris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96" y="1390073"/>
            <a:ext cx="4404575" cy="30293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076" name="Picture 4" descr="Resultado de imagen para imagenes de sedentarism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013" y="2736762"/>
            <a:ext cx="3863662" cy="3056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772038" y="390659"/>
            <a:ext cx="8596668" cy="1232079"/>
          </a:xfrm>
        </p:spPr>
        <p:txBody>
          <a:bodyPr/>
          <a:lstStyle/>
          <a:p>
            <a:pPr algn="ctr"/>
            <a:r>
              <a:rPr lang="es-CO" dirty="0" smtClean="0">
                <a:latin typeface="Felix Titling" panose="04060505060202020A04" pitchFamily="82" charset="0"/>
              </a:rPr>
              <a:t>PROBLEMATICA</a:t>
            </a:r>
            <a:endParaRPr lang="es-CO" dirty="0">
              <a:latin typeface="Felix Titling" panose="04060505060202020A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7024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1734" y="312591"/>
            <a:ext cx="8596668" cy="1320800"/>
          </a:xfrm>
        </p:spPr>
        <p:txBody>
          <a:bodyPr/>
          <a:lstStyle/>
          <a:p>
            <a:pPr algn="ctr"/>
            <a:r>
              <a:rPr lang="es-CO" sz="4400" dirty="0" smtClean="0">
                <a:latin typeface="Felix Titling" panose="04060505060202020A04" pitchFamily="82" charset="0"/>
              </a:rPr>
              <a:t>OBJETIVO</a:t>
            </a:r>
            <a:endParaRPr lang="es-CO" dirty="0">
              <a:latin typeface="Felix Titling" panose="04060505060202020A04" pitchFamily="8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23351">
            <a:off x="863763" y="3793936"/>
            <a:ext cx="4618864" cy="26898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98" name="Picture 2" descr="Resultado de imagen para correr en las mañan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2541">
            <a:off x="6871376" y="3800260"/>
            <a:ext cx="3790916" cy="25272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564973" y="1581301"/>
            <a:ext cx="865019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DESARROLLO FÍSICO POR </a:t>
            </a:r>
          </a:p>
          <a:p>
            <a:pPr algn="ctr"/>
            <a:r>
              <a:rPr lang="es-E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DESARROLLO DE SOFTWARE</a:t>
            </a:r>
            <a:endParaRPr lang="es-E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2052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4917" y="403538"/>
            <a:ext cx="8596668" cy="1320800"/>
          </a:xfrm>
        </p:spPr>
        <p:txBody>
          <a:bodyPr/>
          <a:lstStyle/>
          <a:p>
            <a:pPr algn="ctr"/>
            <a:r>
              <a:rPr lang="es-CO" dirty="0" smtClean="0">
                <a:latin typeface="Felix Titling" panose="04060505060202020A04" pitchFamily="82" charset="0"/>
              </a:rPr>
              <a:t>Velocidad</a:t>
            </a:r>
            <a:endParaRPr lang="es-CO" dirty="0">
              <a:latin typeface="Felix Titling" panose="04060505060202020A04" pitchFamily="82" charset="0"/>
            </a:endParaRPr>
          </a:p>
        </p:txBody>
      </p:sp>
      <p:pic>
        <p:nvPicPr>
          <p:cNvPr id="5122" name="Picture 2" descr="Resultado de imagen para velocistas 100 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56929">
            <a:off x="624232" y="1505750"/>
            <a:ext cx="5017201" cy="319203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n para velocistas 100 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0942">
            <a:off x="6017961" y="2919171"/>
            <a:ext cx="4668492" cy="31485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2360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7491" y="455053"/>
            <a:ext cx="8596668" cy="1320800"/>
          </a:xfrm>
        </p:spPr>
        <p:txBody>
          <a:bodyPr/>
          <a:lstStyle/>
          <a:p>
            <a:pPr algn="ctr"/>
            <a:r>
              <a:rPr lang="es-CO" dirty="0" smtClean="0">
                <a:latin typeface="Felix Titling" panose="04060505060202020A04" pitchFamily="82" charset="0"/>
              </a:rPr>
              <a:t>Resistencia Cardíaca</a:t>
            </a:r>
            <a:endParaRPr lang="es-CO" dirty="0">
              <a:latin typeface="Felix Titling" panose="04060505060202020A04" pitchFamily="82" charset="0"/>
            </a:endParaRPr>
          </a:p>
        </p:txBody>
      </p:sp>
      <p:pic>
        <p:nvPicPr>
          <p:cNvPr id="6146" name="Picture 2" descr="Resultado de imagen para fondistas peruan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264" y="1569792"/>
            <a:ext cx="6764514" cy="3968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7722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3098" y="609600"/>
            <a:ext cx="8596668" cy="1320800"/>
          </a:xfrm>
        </p:spPr>
        <p:txBody>
          <a:bodyPr/>
          <a:lstStyle/>
          <a:p>
            <a:pPr algn="ctr"/>
            <a:r>
              <a:rPr lang="es-CO" dirty="0" smtClean="0">
                <a:latin typeface="Felix Titling" panose="04060505060202020A04" pitchFamily="82" charset="0"/>
              </a:rPr>
              <a:t>Fuerza explosiva</a:t>
            </a:r>
            <a:endParaRPr lang="es-CO" dirty="0">
              <a:latin typeface="Felix Titling" panose="04060505060202020A04" pitchFamily="82" charset="0"/>
            </a:endParaRPr>
          </a:p>
        </p:txBody>
      </p:sp>
      <p:pic>
        <p:nvPicPr>
          <p:cNvPr id="7170" name="Picture 2" descr="Resultado de imagen para Bellerin corrien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896" y="1583668"/>
            <a:ext cx="6848874" cy="42475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8963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7492" y="474506"/>
            <a:ext cx="8596668" cy="1320800"/>
          </a:xfrm>
        </p:spPr>
        <p:txBody>
          <a:bodyPr/>
          <a:lstStyle/>
          <a:p>
            <a:pPr algn="ctr"/>
            <a:r>
              <a:rPr lang="es-CO" dirty="0" smtClean="0">
                <a:latin typeface="Felix Titling" panose="04060505060202020A04" pitchFamily="82" charset="0"/>
              </a:rPr>
              <a:t>Reflejos</a:t>
            </a:r>
            <a:endParaRPr lang="es-CO" dirty="0">
              <a:latin typeface="Felix Titling" panose="04060505060202020A04" pitchFamily="82" charset="0"/>
            </a:endParaRPr>
          </a:p>
        </p:txBody>
      </p:sp>
      <p:pic>
        <p:nvPicPr>
          <p:cNvPr id="8194" name="Picture 2" descr="Resultado de imagen para imagenes de tener reflej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747" y="1558343"/>
            <a:ext cx="6415780" cy="3984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1212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50094" y="500927"/>
            <a:ext cx="8596668" cy="1320800"/>
          </a:xfrm>
        </p:spPr>
        <p:txBody>
          <a:bodyPr/>
          <a:lstStyle/>
          <a:p>
            <a:pPr algn="ctr"/>
            <a:r>
              <a:rPr lang="es-CO" dirty="0" smtClean="0">
                <a:latin typeface="Felix Titling" panose="04060505060202020A04" pitchFamily="82" charset="0"/>
              </a:rPr>
              <a:t>Masa Muscular</a:t>
            </a:r>
            <a:endParaRPr lang="es-CO" dirty="0">
              <a:latin typeface="Felix Titling" panose="04060505060202020A04" pitchFamily="82" charset="0"/>
            </a:endParaRPr>
          </a:p>
        </p:txBody>
      </p:sp>
      <p:pic>
        <p:nvPicPr>
          <p:cNvPr id="9220" name="Picture 4" descr="Resultado de imagen para imagenes de gente muy, muy fla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1471">
            <a:off x="592429" y="1630210"/>
            <a:ext cx="4842456" cy="323053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Resultado de imagen para gente de buena masa muscul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8841">
            <a:off x="6021766" y="3374265"/>
            <a:ext cx="5247215" cy="29557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32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</TotalTime>
  <Words>34</Words>
  <Application>Microsoft Office PowerPoint</Application>
  <PresentationFormat>Panorámica</PresentationFormat>
  <Paragraphs>14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Felix Titling</vt:lpstr>
      <vt:lpstr>Trebuchet MS</vt:lpstr>
      <vt:lpstr>Wingdings 3</vt:lpstr>
      <vt:lpstr>Faceta</vt:lpstr>
      <vt:lpstr>Software para el Desarrollo y seguimiento Físico SDSF</vt:lpstr>
      <vt:lpstr>Introducción</vt:lpstr>
      <vt:lpstr>PROBLEMATICA</vt:lpstr>
      <vt:lpstr>OBJETIVO</vt:lpstr>
      <vt:lpstr>Velocidad</vt:lpstr>
      <vt:lpstr>Resistencia Cardíaca</vt:lpstr>
      <vt:lpstr>Fuerza explosiva</vt:lpstr>
      <vt:lpstr>Reflejos</vt:lpstr>
      <vt:lpstr>Masa Muscular</vt:lpstr>
      <vt:lpstr>DEMOSTRACIÓN DE LA EJECUCIÓN DEL SOFTWARE</vt:lpstr>
      <vt:lpstr>Gracias por su Atención.</vt:lpstr>
    </vt:vector>
  </TitlesOfParts>
  <Company>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para el Desarrollo y seguimiento Físico SDSF</dc:title>
  <dc:creator>Full name</dc:creator>
  <cp:lastModifiedBy>Full name</cp:lastModifiedBy>
  <cp:revision>15</cp:revision>
  <dcterms:created xsi:type="dcterms:W3CDTF">2016-09-05T17:52:45Z</dcterms:created>
  <dcterms:modified xsi:type="dcterms:W3CDTF">2016-09-05T21:10:14Z</dcterms:modified>
</cp:coreProperties>
</file>