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3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15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 smtClean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 smtClean="0"/>
              <a:t>Click to edit Alcím</a:t>
            </a:r>
          </a:p>
          <a:p>
            <a:pPr lvl="0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2019. 04. 02.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7920880" cy="1584176"/>
          </a:xfrm>
        </p:spPr>
        <p:txBody>
          <a:bodyPr/>
          <a:lstStyle/>
          <a:p>
            <a:endParaRPr lang="hu-HU" sz="2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11601" y="338000"/>
            <a:ext cx="595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Felhívás kódszáma</a:t>
            </a:r>
            <a:r>
              <a:rPr lang="hu-HU" sz="2000" dirty="0">
                <a:solidFill>
                  <a:schemeClr val="bg1"/>
                </a:solidFill>
              </a:rPr>
              <a:t>: </a:t>
            </a:r>
            <a:r>
              <a:rPr lang="hu-HU" sz="2000" dirty="0" smtClean="0">
                <a:solidFill>
                  <a:schemeClr val="bg1"/>
                </a:solidFill>
              </a:rPr>
              <a:t>EFOP-3.6.1-16-2016-00017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04884" y="5445224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chemeClr val="bg1"/>
                </a:solidFill>
              </a:rPr>
              <a:t>Nemzetköziesítés</a:t>
            </a:r>
            <a:r>
              <a:rPr lang="hu-HU" sz="1400" b="1" dirty="0">
                <a:solidFill>
                  <a:schemeClr val="bg1"/>
                </a:solidFill>
              </a:rPr>
              <a:t>, oktatói, kutatói és hallgatói utánpótlás megteremtése, a tudás és technológiai transzfer fejlesztése, mint az intelligens szakosodás eszközei a Széchenyi István Egyetemen</a:t>
            </a:r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459180" y="1331707"/>
            <a:ext cx="55549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600" b="1" i="1" dirty="0" smtClean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331707"/>
            <a:ext cx="3456384" cy="5184575"/>
          </a:xfrm>
        </p:spPr>
        <p:txBody>
          <a:bodyPr>
            <a:normAutofit/>
          </a:bodyPr>
          <a:lstStyle/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2766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39752" y="2276872"/>
            <a:ext cx="4419600" cy="1440160"/>
          </a:xfrm>
        </p:spPr>
        <p:txBody>
          <a:bodyPr/>
          <a:lstStyle/>
          <a:p>
            <a:r>
              <a:rPr lang="hu-HU" dirty="0" smtClean="0"/>
              <a:t>KÖSZÖNÖM </a:t>
            </a:r>
            <a:br>
              <a:rPr lang="hu-HU" dirty="0" smtClean="0"/>
            </a:br>
            <a:r>
              <a:rPr lang="hu-HU" dirty="0" smtClean="0"/>
              <a:t>A FIGYELMET!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33</Words>
  <Application>Microsoft Office PowerPoint</Application>
  <PresentationFormat>Diavetítés a képernyőre (4:3 oldalarány)</PresentationFormat>
  <Paragraphs>5</Paragraphs>
  <Slides>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Office-téma</vt:lpstr>
      <vt:lpstr>PowerPoint-bemutató</vt:lpstr>
      <vt:lpstr>PowerPoint-bemutató</vt:lpstr>
      <vt:lpstr>KÖSZÖNÖM 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Szabados Eszter</cp:lastModifiedBy>
  <cp:revision>78</cp:revision>
  <dcterms:created xsi:type="dcterms:W3CDTF">2014-03-03T11:13:53Z</dcterms:created>
  <dcterms:modified xsi:type="dcterms:W3CDTF">2019-04-02T13:11:52Z</dcterms:modified>
</cp:coreProperties>
</file>