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67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78" r:id="rId12"/>
    <p:sldId id="279" r:id="rId13"/>
    <p:sldId id="280" r:id="rId14"/>
    <p:sldId id="281" r:id="rId15"/>
    <p:sldId id="275" r:id="rId16"/>
    <p:sldId id="276" r:id="rId17"/>
    <p:sldId id="277" r:id="rId18"/>
    <p:sldId id="282" r:id="rId19"/>
    <p:sldId id="258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22" autoAdjust="0"/>
  </p:normalViewPr>
  <p:slideViewPr>
    <p:cSldViewPr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6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/>
              <a:t>Click to edit Alcím</a:t>
            </a:r>
          </a:p>
          <a:p>
            <a:pPr lvl="0"/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2019. 04. 24.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7920880" cy="1584176"/>
          </a:xfrm>
        </p:spPr>
        <p:txBody>
          <a:bodyPr/>
          <a:lstStyle/>
          <a:p>
            <a:r>
              <a:rPr lang="hu-HU" b="0" dirty="0"/>
              <a:t>Oktatási célú végeselem-szoftver Python környezetben</a:t>
            </a:r>
            <a:endParaRPr lang="hu-HU" sz="26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35718" y="338000"/>
            <a:ext cx="595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Felhívás kódszáma: EFOP-3.6.1-16-2016-00017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04884" y="5445224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 err="1">
                <a:solidFill>
                  <a:schemeClr val="bg1"/>
                </a:solidFill>
              </a:rPr>
              <a:t>Nemzetköziesítés</a:t>
            </a:r>
            <a:r>
              <a:rPr lang="hu-HU" sz="1400" b="1" dirty="0">
                <a:solidFill>
                  <a:schemeClr val="bg1"/>
                </a:solidFill>
              </a:rPr>
              <a:t>, oktatói, kutatói és hallgatói utánpótlás megteremtése, a tudás és technológiai transzfer fejlesztése, mint az intelligens szakosodás eszközei a Széchenyi István Egyetemen</a:t>
            </a:r>
            <a:endParaRPr lang="hu-HU" sz="1400" dirty="0">
              <a:solidFill>
                <a:schemeClr val="bg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3A471-565D-4EFA-BE34-33A803BB7234}"/>
              </a:ext>
            </a:extLst>
          </p:cNvPr>
          <p:cNvSpPr txBox="1"/>
          <p:nvPr/>
        </p:nvSpPr>
        <p:spPr>
          <a:xfrm>
            <a:off x="534543" y="427828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cap="all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Gadó Krisztián</a:t>
            </a:r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2AA3-A67A-451C-83E3-43DDE20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Melyik megoldás a jó?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203B7F-0C81-42BD-A8D4-74D90E36A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634" y="2168735"/>
            <a:ext cx="2774190" cy="39512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87845B-EA41-49EC-88EC-343CED3045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191263" y="2168735"/>
            <a:ext cx="2761474" cy="39512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8176C0-5346-40B5-B762-7BDB2E3E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68733"/>
            <a:ext cx="2767570" cy="39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6CCA-B4CE-4C13-8044-DF8ADA84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posztprocesszálás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DACD0-126D-42BE-97C3-CEE1975EB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207174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0EB-6834-4F9E-9803-2476D84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posztprocesszálás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A2032-53C6-4C1F-B857-AAC75E89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4" y="1805777"/>
            <a:ext cx="5486411" cy="4114808"/>
          </a:xfrm>
        </p:spPr>
      </p:pic>
    </p:spTree>
    <p:extLst>
      <p:ext uri="{BB962C8B-B14F-4D97-AF65-F5344CB8AC3E}">
        <p14:creationId xmlns:p14="http://schemas.microsoft.com/office/powerpoint/2010/main" val="323105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8753-64B8-4DB9-8E77-E1B8A6F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nyomatékszámítás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77F92-604C-4687-900F-38072A40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43112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4089-D1FE-42CC-AAA3-C8C931BA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fázisáramok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AAB86-3DCE-403A-831D-A1E9D018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02382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35A-6628-44B9-A31A-6CA2354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36238-7F09-4D3B-9DB4-58C30D760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88" y="1876648"/>
            <a:ext cx="8084451" cy="4255952"/>
          </a:xfrm>
        </p:spPr>
      </p:pic>
    </p:spTree>
    <p:extLst>
      <p:ext uri="{BB962C8B-B14F-4D97-AF65-F5344CB8AC3E}">
        <p14:creationId xmlns:p14="http://schemas.microsoft.com/office/powerpoint/2010/main" val="39083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35A-6628-44B9-A31A-6CA2354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CEBDD-CB20-4FD2-8B66-5E16EAF7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82" y="1284772"/>
            <a:ext cx="7940435" cy="5430118"/>
          </a:xfrm>
        </p:spPr>
      </p:pic>
    </p:spTree>
    <p:extLst>
      <p:ext uri="{BB962C8B-B14F-4D97-AF65-F5344CB8AC3E}">
        <p14:creationId xmlns:p14="http://schemas.microsoft.com/office/powerpoint/2010/main" val="189168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35A-6628-44B9-A31A-6CA2354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21D27-9433-4468-8F48-E7DDD674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2420888"/>
            <a:ext cx="4431712" cy="2772177"/>
          </a:xfrm>
        </p:spPr>
      </p:pic>
    </p:spTree>
    <p:extLst>
      <p:ext uri="{BB962C8B-B14F-4D97-AF65-F5344CB8AC3E}">
        <p14:creationId xmlns:p14="http://schemas.microsoft.com/office/powerpoint/2010/main" val="49978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5C2C-1602-4BAA-9E88-8C40DEEA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51E81-1D03-4DA4-B42D-4A7BF968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3501008"/>
            <a:ext cx="2381250" cy="2762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645DC-1FA7-4518-BF9E-5B9C9867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484784"/>
            <a:ext cx="2309424" cy="115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21CBF-BC27-4A90-9D86-94694AC41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57212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50332" y="2708920"/>
            <a:ext cx="2043336" cy="720080"/>
          </a:xfrm>
        </p:spPr>
        <p:txBody>
          <a:bodyPr/>
          <a:lstStyle/>
          <a:p>
            <a:pPr algn="ctr"/>
            <a:r>
              <a:rPr lang="hu-HU" dirty="0"/>
              <a:t>demo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E54A-7D8F-49A0-9526-2192ED34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rá szükség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0CAF-CCB6-4241-BF0C-2A1921A8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hu-HU" dirty="0"/>
              <a:t>Bonyolult differenciálegyenletek közelítő megoldása</a:t>
            </a:r>
          </a:p>
          <a:p>
            <a:r>
              <a:rPr lang="hu-HU" dirty="0"/>
              <a:t>Nem kell prototípust építeni</a:t>
            </a:r>
          </a:p>
          <a:p>
            <a:r>
              <a:rPr lang="hu-HU" dirty="0"/>
              <a:t>Gyorsabb fejlesztés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3D8771A-7CE7-48EF-A705-045999F3D547}"/>
              </a:ext>
            </a:extLst>
          </p:cNvPr>
          <p:cNvSpPr/>
          <p:nvPr/>
        </p:nvSpPr>
        <p:spPr>
          <a:xfrm>
            <a:off x="1907704" y="3884362"/>
            <a:ext cx="1368152" cy="136815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04067-6711-4338-8018-CB0502CF7061}"/>
              </a:ext>
            </a:extLst>
          </p:cNvPr>
          <p:cNvSpPr/>
          <p:nvPr/>
        </p:nvSpPr>
        <p:spPr>
          <a:xfrm>
            <a:off x="1259632" y="5377934"/>
            <a:ext cx="28777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hu-HU" b="1" dirty="0"/>
              <a:t>Idő / pénz megtakarítás !</a:t>
            </a:r>
          </a:p>
        </p:txBody>
      </p:sp>
    </p:spTree>
    <p:extLst>
      <p:ext uri="{BB962C8B-B14F-4D97-AF65-F5344CB8AC3E}">
        <p14:creationId xmlns:p14="http://schemas.microsoft.com/office/powerpoint/2010/main" val="26808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39752" y="2276872"/>
            <a:ext cx="4419600" cy="1440160"/>
          </a:xfrm>
        </p:spPr>
        <p:txBody>
          <a:bodyPr/>
          <a:lstStyle/>
          <a:p>
            <a:r>
              <a:rPr lang="hu-HU" dirty="0"/>
              <a:t>KÖSZÖNÖM </a:t>
            </a:r>
            <a:br>
              <a:rPr lang="hu-HU" dirty="0"/>
            </a:br>
            <a:r>
              <a:rPr lang="hu-HU" dirty="0"/>
              <a:t>A FIGYELMET!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" y="232357"/>
            <a:ext cx="294176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162C-B4FD-46F9-80C1-01827D5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végeselem-módszer lépései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88A9C-3EBA-4C30-9BB2-9F666B9C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81" y="1270172"/>
            <a:ext cx="5817565" cy="55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1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F84-17C3-45E4-8BB9-FA1A192E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8F9E9-673C-4A11-A132-724FF9D33AC8}"/>
                  </a:ext>
                </a:extLst>
              </p:cNvPr>
              <p:cNvSpPr txBox="1"/>
              <p:nvPr/>
            </p:nvSpPr>
            <p:spPr>
              <a:xfrm>
                <a:off x="1475656" y="1700808"/>
                <a:ext cx="5683706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υ∇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hu-HU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hu-H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8F9E9-673C-4A11-A132-724FF9D3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00808"/>
                <a:ext cx="5683706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C0CC7-0719-4566-8697-78A02201EA45}"/>
                  </a:ext>
                </a:extLst>
              </p:cNvPr>
              <p:cNvSpPr txBox="1"/>
              <p:nvPr/>
            </p:nvSpPr>
            <p:spPr>
              <a:xfrm>
                <a:off x="827584" y="5589240"/>
                <a:ext cx="6768969" cy="39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hu-HU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bSup>
                    <m:r>
                      <a:rPr lang="hu-H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hu-HU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σjω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a:rPr lang="hu-HU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C0CC7-0719-4566-8697-78A02201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89240"/>
                <a:ext cx="6768969" cy="394723"/>
              </a:xfrm>
              <a:prstGeom prst="rect">
                <a:avLst/>
              </a:prstGeom>
              <a:blipFill>
                <a:blip r:embed="rId3"/>
                <a:stretch>
                  <a:fillRect t="-6154" r="-2252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4CC3A-CF29-49F8-8394-5596E23F7F6B}"/>
                  </a:ext>
                </a:extLst>
              </p:cNvPr>
              <p:cNvSpPr txBox="1"/>
              <p:nvPr/>
            </p:nvSpPr>
            <p:spPr>
              <a:xfrm>
                <a:off x="938607" y="6093296"/>
                <a:ext cx="136248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bSup>
                    <m:r>
                      <a:rPr lang="hu-H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4CC3A-CF29-49F8-8394-5596E23F7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7" y="6093296"/>
                <a:ext cx="1362489" cy="376193"/>
              </a:xfrm>
              <a:prstGeom prst="rect">
                <a:avLst/>
              </a:prstGeom>
              <a:blipFill>
                <a:blip r:embed="rId4"/>
                <a:stretch>
                  <a:fillRect t="-6557" r="-12108" b="-278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555B6E89-6D47-4C72-9B3E-B0AC951AABEF}"/>
              </a:ext>
            </a:extLst>
          </p:cNvPr>
          <p:cNvSpPr/>
          <p:nvPr/>
        </p:nvSpPr>
        <p:spPr>
          <a:xfrm>
            <a:off x="4067944" y="2378366"/>
            <a:ext cx="720080" cy="997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3000FA5-3D09-4267-B3C4-5BC862A8C27F}"/>
              </a:ext>
            </a:extLst>
          </p:cNvPr>
          <p:cNvSpPr/>
          <p:nvPr/>
        </p:nvSpPr>
        <p:spPr>
          <a:xfrm>
            <a:off x="3527884" y="3428999"/>
            <a:ext cx="1800200" cy="99728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E6C465C-453A-4D49-B56C-F9B98B0C617F}"/>
              </a:ext>
            </a:extLst>
          </p:cNvPr>
          <p:cNvSpPr/>
          <p:nvPr/>
        </p:nvSpPr>
        <p:spPr>
          <a:xfrm>
            <a:off x="4067944" y="4564468"/>
            <a:ext cx="720080" cy="997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9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5EC-C089-4FF3-97A9-073CB47A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és hálózás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EDFDF0-84B2-4B37-849F-D093FA9AC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5092"/>
            <a:ext cx="4040188" cy="303085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D6BC51-EA2D-4B45-9B78-E4B929BC7E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497"/>
            <a:ext cx="4041775" cy="3032044"/>
          </a:xfrm>
        </p:spPr>
      </p:pic>
    </p:spTree>
    <p:extLst>
      <p:ext uri="{BB962C8B-B14F-4D97-AF65-F5344CB8AC3E}">
        <p14:creationId xmlns:p14="http://schemas.microsoft.com/office/powerpoint/2010/main" val="125721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75C1-729B-4C63-B34F-68A5495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 minősége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BC5145-ABEE-42B3-9F9F-370A32FA9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5092"/>
            <a:ext cx="4040188" cy="303085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999658-EB18-46AF-AD15-1202B0FF2B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4497"/>
            <a:ext cx="4041775" cy="3032044"/>
          </a:xfrm>
        </p:spPr>
      </p:pic>
    </p:spTree>
    <p:extLst>
      <p:ext uri="{BB962C8B-B14F-4D97-AF65-F5344CB8AC3E}">
        <p14:creationId xmlns:p14="http://schemas.microsoft.com/office/powerpoint/2010/main" val="211851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6E6-2041-4669-999A-BCE63D1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CF8061-1726-47B2-9D79-F6E68DE4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509" y="1600200"/>
            <a:ext cx="5536981" cy="4525963"/>
          </a:xfrm>
        </p:spPr>
      </p:pic>
    </p:spTree>
    <p:extLst>
      <p:ext uri="{BB962C8B-B14F-4D97-AF65-F5344CB8AC3E}">
        <p14:creationId xmlns:p14="http://schemas.microsoft.com/office/powerpoint/2010/main" val="251044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6E6-2041-4669-999A-BCE63D1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8A6FFE-33C7-429F-8C7B-AA91A6989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80" y="1614968"/>
            <a:ext cx="5839640" cy="4496427"/>
          </a:xfrm>
        </p:spPr>
      </p:pic>
    </p:spTree>
    <p:extLst>
      <p:ext uri="{BB962C8B-B14F-4D97-AF65-F5344CB8AC3E}">
        <p14:creationId xmlns:p14="http://schemas.microsoft.com/office/powerpoint/2010/main" val="15092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6E6-2041-4669-999A-BCE63D10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megoldó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3FAD8-1779-4FA4-A6D2-F75A6DA56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80" y="1719757"/>
            <a:ext cx="5839640" cy="4286848"/>
          </a:xfrm>
        </p:spPr>
      </p:pic>
    </p:spTree>
    <p:extLst>
      <p:ext uri="{BB962C8B-B14F-4D97-AF65-F5344CB8AC3E}">
        <p14:creationId xmlns:p14="http://schemas.microsoft.com/office/powerpoint/2010/main" val="33820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130</Words>
  <Application>Microsoft Office PowerPoint</Application>
  <PresentationFormat>On-screen Show (4:3)</PresentationFormat>
  <Paragraphs>33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Office-téma</vt:lpstr>
      <vt:lpstr>Oktatási célú végeselem-szoftver Python környezetben</vt:lpstr>
      <vt:lpstr>Miért van rá szükség ?</vt:lpstr>
      <vt:lpstr>A végeselem-módszer lépései</vt:lpstr>
      <vt:lpstr>Modell</vt:lpstr>
      <vt:lpstr>Geometria és hálózás</vt:lpstr>
      <vt:lpstr>Háló minősége</vt:lpstr>
      <vt:lpstr>megoldó</vt:lpstr>
      <vt:lpstr>megoldó</vt:lpstr>
      <vt:lpstr>megoldó</vt:lpstr>
      <vt:lpstr>Melyik megoldás a jó?</vt:lpstr>
      <vt:lpstr>posztprocesszálás</vt:lpstr>
      <vt:lpstr>posztprocesszálás</vt:lpstr>
      <vt:lpstr>nyomatékszámítás</vt:lpstr>
      <vt:lpstr>fázisáramok</vt:lpstr>
      <vt:lpstr>problémák</vt:lpstr>
      <vt:lpstr>problémák</vt:lpstr>
      <vt:lpstr>problémák</vt:lpstr>
      <vt:lpstr>megoldás</vt:lpstr>
      <vt:lpstr>demo</vt:lpstr>
      <vt:lpstr>KÖSZÖNÖM 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Gadó Krisztián Ferenc</cp:lastModifiedBy>
  <cp:revision>97</cp:revision>
  <dcterms:created xsi:type="dcterms:W3CDTF">2014-03-03T11:13:53Z</dcterms:created>
  <dcterms:modified xsi:type="dcterms:W3CDTF">2019-04-24T11:27:46Z</dcterms:modified>
</cp:coreProperties>
</file>