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67" r:id="rId3"/>
    <p:sldId id="266" r:id="rId4"/>
    <p:sldId id="269" r:id="rId5"/>
    <p:sldId id="270" r:id="rId6"/>
    <p:sldId id="271" r:id="rId7"/>
    <p:sldId id="272" r:id="rId8"/>
    <p:sldId id="273" r:id="rId9"/>
    <p:sldId id="274" r:id="rId10"/>
    <p:sldId id="265" r:id="rId11"/>
    <p:sldId id="278" r:id="rId12"/>
    <p:sldId id="279" r:id="rId13"/>
    <p:sldId id="280" r:id="rId14"/>
    <p:sldId id="281" r:id="rId15"/>
    <p:sldId id="275" r:id="rId16"/>
    <p:sldId id="276" r:id="rId17"/>
    <p:sldId id="277" r:id="rId18"/>
    <p:sldId id="282" r:id="rId19"/>
    <p:sldId id="258" r:id="rId20"/>
    <p:sldId id="28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22" autoAdjust="0"/>
  </p:normalViewPr>
  <p:slideViewPr>
    <p:cSldViewPr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6" d="100"/>
          <a:sy n="86" d="100"/>
        </p:scale>
        <p:origin x="378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t>2019. 04. 24.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238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2389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665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2019. 04. 24.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  <p:sp>
        <p:nvSpPr>
          <p:cNvPr id="7" name="Cím 1"/>
          <p:cNvSpPr txBox="1">
            <a:spLocks/>
          </p:cNvSpPr>
          <p:nvPr userDrawn="1"/>
        </p:nvSpPr>
        <p:spPr>
          <a:xfrm>
            <a:off x="447989" y="44624"/>
            <a:ext cx="441204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cap="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80523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47989" y="44624"/>
            <a:ext cx="4700075" cy="936104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2019. 04. 24.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961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2019. 04. 24.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  <p:sp>
        <p:nvSpPr>
          <p:cNvPr id="7" name="Cím 1"/>
          <p:cNvSpPr txBox="1">
            <a:spLocks/>
          </p:cNvSpPr>
          <p:nvPr userDrawn="1"/>
        </p:nvSpPr>
        <p:spPr>
          <a:xfrm>
            <a:off x="447989" y="44624"/>
            <a:ext cx="441204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cap="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46902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2019. 04. 24.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456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2019. 04. 24.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5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>
            <a:off x="447989" y="1628800"/>
            <a:ext cx="5111750" cy="46910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7" name="Kép helye 2"/>
          <p:cNvSpPr>
            <a:spLocks noGrp="1"/>
          </p:cNvSpPr>
          <p:nvPr>
            <p:ph type="pic" idx="13"/>
          </p:nvPr>
        </p:nvSpPr>
        <p:spPr>
          <a:xfrm>
            <a:off x="5724128" y="1633102"/>
            <a:ext cx="3240360" cy="46910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617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2019. 04. 24.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  <p:sp>
        <p:nvSpPr>
          <p:cNvPr id="9" name="Cím 1"/>
          <p:cNvSpPr>
            <a:spLocks noGrp="1"/>
          </p:cNvSpPr>
          <p:nvPr>
            <p:ph type="title"/>
          </p:nvPr>
        </p:nvSpPr>
        <p:spPr>
          <a:xfrm>
            <a:off x="447989" y="44624"/>
            <a:ext cx="4412043" cy="864096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42877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2019. 04. 24.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4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4495800" y="2286000"/>
            <a:ext cx="4419600" cy="1143000"/>
          </a:xfrm>
        </p:spPr>
        <p:txBody>
          <a:bodyPr anchor="t">
            <a:noAutofit/>
          </a:bodyPr>
          <a:lstStyle>
            <a:lvl1pPr algn="l">
              <a:defRPr sz="44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hu-HU" dirty="0"/>
              <a:t>Prezentáció Címe</a:t>
            </a:r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495800" y="3886200"/>
            <a:ext cx="4343400" cy="914400"/>
          </a:xfrm>
        </p:spPr>
        <p:txBody>
          <a:bodyPr wrap="square" anchor="t"/>
          <a:lstStyle>
            <a:lvl1pPr marL="514350" indent="-514350" algn="l">
              <a:spcAft>
                <a:spcPts val="600"/>
              </a:spcAft>
              <a:buFontTx/>
              <a:buNone/>
              <a:defRPr cap="all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</a:lstStyle>
          <a:p>
            <a:pPr lvl="0"/>
            <a:r>
              <a:rPr lang="hu-HU" dirty="0"/>
              <a:t>Click to edit Alcím</a:t>
            </a:r>
          </a:p>
          <a:p>
            <a:pPr lvl="0"/>
            <a:endParaRPr lang="hu-H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47989" y="44624"/>
            <a:ext cx="441204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5FFA-4383-4574-9830-A5FF25BE8406}" type="datetimeFigureOut">
              <a:rPr lang="hu-HU" smtClean="0"/>
              <a:t>2019. 04. 24.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50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70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 cap="all" baseline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9552" y="1916832"/>
            <a:ext cx="7920880" cy="1584176"/>
          </a:xfrm>
        </p:spPr>
        <p:txBody>
          <a:bodyPr/>
          <a:lstStyle/>
          <a:p>
            <a:r>
              <a:rPr lang="hu-HU" b="0" dirty="0"/>
              <a:t>Oktatási célú végeselem-szoftver Python környezetben</a:t>
            </a:r>
            <a:endParaRPr lang="hu-HU" sz="26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35718" y="338000"/>
            <a:ext cx="595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Felhívás kódszáma: EFOP-3.6.1-16-2016-00017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504884" y="5445224"/>
            <a:ext cx="45365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400" b="1" dirty="0" err="1">
                <a:solidFill>
                  <a:schemeClr val="bg1"/>
                </a:solidFill>
              </a:rPr>
              <a:t>Nemzetköziesítés</a:t>
            </a:r>
            <a:r>
              <a:rPr lang="hu-HU" sz="1400" b="1" dirty="0">
                <a:solidFill>
                  <a:schemeClr val="bg1"/>
                </a:solidFill>
              </a:rPr>
              <a:t>, oktatói, kutatói és hallgatói utánpótlás megteremtése, a tudás és technológiai transzfer fejlesztése, mint az intelligens szakosodás eszközei a Széchenyi István Egyetemen</a:t>
            </a:r>
            <a:endParaRPr lang="hu-HU" sz="1400" dirty="0">
              <a:solidFill>
                <a:schemeClr val="bg1"/>
              </a:solidFill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71" y="232357"/>
            <a:ext cx="2941769" cy="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70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2AA3-A67A-451C-83E3-43DDE204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Melyik megoldás a jó?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203B7F-0C81-42BD-A8D4-74D90E36A9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3634" y="2168735"/>
            <a:ext cx="2774190" cy="395128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587845B-EA41-49EC-88EC-343CED30453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191263" y="2168735"/>
            <a:ext cx="2761474" cy="395128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8176C0-5346-40B5-B762-7BDB2E3E5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2168733"/>
            <a:ext cx="2767570" cy="395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2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6CCA-B4CE-4C13-8044-DF8ADA84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posztprocesszálás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EDACD0-126D-42BE-97C3-CEE1975EB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05781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2071740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B0EB-6834-4F9E-9803-2476D848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posztprocesszálás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3A2032-53C6-4C1F-B857-AAC75E89C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794" y="1805777"/>
            <a:ext cx="5486411" cy="4114808"/>
          </a:xfrm>
        </p:spPr>
      </p:pic>
    </p:spTree>
    <p:extLst>
      <p:ext uri="{BB962C8B-B14F-4D97-AF65-F5344CB8AC3E}">
        <p14:creationId xmlns:p14="http://schemas.microsoft.com/office/powerpoint/2010/main" val="3231053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88753-64B8-4DB9-8E77-E1B8A6F2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nyomatékszámítás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177F92-604C-4687-900F-38072A40A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05781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1431125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4089-D1FE-42CC-AAA3-C8C931BA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fázisáramok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4AAB86-3DCE-403A-831D-A1E9D0186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05781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3023823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E35A-6628-44B9-A31A-6CA23547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problémák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836238-7F09-4D3B-9DB4-58C30D760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988" y="1876648"/>
            <a:ext cx="8084451" cy="4255952"/>
          </a:xfrm>
        </p:spPr>
      </p:pic>
    </p:spTree>
    <p:extLst>
      <p:ext uri="{BB962C8B-B14F-4D97-AF65-F5344CB8AC3E}">
        <p14:creationId xmlns:p14="http://schemas.microsoft.com/office/powerpoint/2010/main" val="3908348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E35A-6628-44B9-A31A-6CA23547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problémák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9CEBDD-CB20-4FD2-8B66-5E16EAF76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782" y="1284772"/>
            <a:ext cx="7940435" cy="5430118"/>
          </a:xfrm>
        </p:spPr>
      </p:pic>
    </p:spTree>
    <p:extLst>
      <p:ext uri="{BB962C8B-B14F-4D97-AF65-F5344CB8AC3E}">
        <p14:creationId xmlns:p14="http://schemas.microsoft.com/office/powerpoint/2010/main" val="1891685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E35A-6628-44B9-A31A-6CA23547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problémák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821D27-9433-4468-8F48-E7DDD6746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728" y="2420888"/>
            <a:ext cx="4431712" cy="2772177"/>
          </a:xfrm>
        </p:spPr>
      </p:pic>
    </p:spTree>
    <p:extLst>
      <p:ext uri="{BB962C8B-B14F-4D97-AF65-F5344CB8AC3E}">
        <p14:creationId xmlns:p14="http://schemas.microsoft.com/office/powerpoint/2010/main" val="499782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5C2C-1602-4BAA-9E88-8C40DEEA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megoldás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951E81-1D03-4DA4-B42D-4A7BF9688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3501008"/>
            <a:ext cx="2381250" cy="27622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B645DC-1FA7-4518-BF9E-5B9C9867A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484784"/>
            <a:ext cx="2309424" cy="1152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221CBF-BC27-4A90-9D86-94694AC41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3572129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77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50332" y="2708920"/>
            <a:ext cx="2043336" cy="720080"/>
          </a:xfrm>
        </p:spPr>
        <p:txBody>
          <a:bodyPr/>
          <a:lstStyle/>
          <a:p>
            <a:pPr algn="ctr"/>
            <a:r>
              <a:rPr lang="hu-HU" dirty="0"/>
              <a:t>demo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71" y="232357"/>
            <a:ext cx="2941769" cy="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2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E54A-7D8F-49A0-9526-2192ED34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van rá szükség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00CAF-CCB6-4241-BF0C-2A1921A82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/>
          <a:lstStyle/>
          <a:p>
            <a:r>
              <a:rPr lang="hu-HU" dirty="0"/>
              <a:t>Bonyolult differenciálegyenletek közelítő megoldása</a:t>
            </a:r>
          </a:p>
          <a:p>
            <a:r>
              <a:rPr lang="hu-HU" dirty="0"/>
              <a:t>Nem kell prototípust építeni</a:t>
            </a:r>
          </a:p>
          <a:p>
            <a:r>
              <a:rPr lang="hu-HU" dirty="0"/>
              <a:t>Gyorsabb fejlesztés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3D8771A-7CE7-48EF-A705-045999F3D547}"/>
              </a:ext>
            </a:extLst>
          </p:cNvPr>
          <p:cNvSpPr/>
          <p:nvPr/>
        </p:nvSpPr>
        <p:spPr>
          <a:xfrm>
            <a:off x="1907704" y="3884362"/>
            <a:ext cx="1368152" cy="136815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004067-6711-4338-8018-CB0502CF7061}"/>
              </a:ext>
            </a:extLst>
          </p:cNvPr>
          <p:cNvSpPr/>
          <p:nvPr/>
        </p:nvSpPr>
        <p:spPr>
          <a:xfrm>
            <a:off x="1259632" y="5377934"/>
            <a:ext cx="28777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hu-HU" b="1" dirty="0"/>
              <a:t>Idő / pénz megtakarítás !</a:t>
            </a:r>
          </a:p>
        </p:txBody>
      </p:sp>
    </p:spTree>
    <p:extLst>
      <p:ext uri="{BB962C8B-B14F-4D97-AF65-F5344CB8AC3E}">
        <p14:creationId xmlns:p14="http://schemas.microsoft.com/office/powerpoint/2010/main" val="2680850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39752" y="2276872"/>
            <a:ext cx="4419600" cy="1440160"/>
          </a:xfrm>
        </p:spPr>
        <p:txBody>
          <a:bodyPr/>
          <a:lstStyle/>
          <a:p>
            <a:r>
              <a:rPr lang="hu-HU" dirty="0"/>
              <a:t>KÖSZÖNÖM </a:t>
            </a:r>
            <a:br>
              <a:rPr lang="hu-HU" dirty="0"/>
            </a:br>
            <a:r>
              <a:rPr lang="hu-HU" dirty="0"/>
              <a:t>A FIGYELMET!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71" y="232357"/>
            <a:ext cx="2941769" cy="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1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7162C-B4FD-46F9-80C1-01827D5F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végeselem-módszer lépései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A88A9C-3EBA-4C30-9BB2-9F666B9CF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281" y="1270172"/>
            <a:ext cx="5817565" cy="556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1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1F84-17C3-45E4-8BB9-FA1A192E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98F9E9-673C-4A11-A132-724FF9D33AC8}"/>
                  </a:ext>
                </a:extLst>
              </p:cNvPr>
              <p:cNvSpPr txBox="1"/>
              <p:nvPr/>
            </p:nvSpPr>
            <p:spPr>
              <a:xfrm>
                <a:off x="1475656" y="1700808"/>
                <a:ext cx="5683706" cy="677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hu-H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hu-H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∙</m:t>
                      </m:r>
                      <m:d>
                        <m:dPr>
                          <m:ctrlPr>
                            <a:rPr lang="hu-H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hu-HU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υ∇</m:t>
                          </m:r>
                          <m:r>
                            <a:rPr lang="hu-HU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𝐀</m:t>
                          </m:r>
                        </m:e>
                      </m:d>
                      <m:r>
                        <a:rPr lang="hu-H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hu-H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f>
                        <m:fPr>
                          <m:ctrlPr>
                            <a:rPr lang="hu-H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𝐀</m:t>
                          </m:r>
                        </m:num>
                        <m:den>
                          <m:r>
                            <a:rPr lang="hu-HU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hu-HU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hu-H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hu-HU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𝐯</m:t>
                      </m:r>
                      <m:r>
                        <a:rPr lang="hu-H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hu-H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hu-HU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  <m:r>
                        <a:rPr lang="hu-H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hu-HU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hu-H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98F9E9-673C-4A11-A132-724FF9D33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700808"/>
                <a:ext cx="5683706" cy="677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DC0CC7-0719-4566-8697-78A02201EA45}"/>
                  </a:ext>
                </a:extLst>
              </p:cNvPr>
              <p:cNvSpPr txBox="1"/>
              <p:nvPr/>
            </p:nvSpPr>
            <p:spPr>
              <a:xfrm>
                <a:off x="827584" y="5589240"/>
                <a:ext cx="6768969" cy="394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hu-HU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p>
                    </m:sSubSup>
                    <m:r>
                      <a:rPr lang="hu-HU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𝐉</m:t>
                        </m:r>
                      </m:e>
                      <m:sup>
                        <m:r>
                          <a:rPr lang="hu-HU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hu-HU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𝐉</m:t>
                        </m:r>
                      </m:e>
                      <m:sup>
                        <m:r>
                          <a:rPr lang="hu-HU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hu-HU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hu-HU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)+(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σjω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hu-HU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hu-H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)+(</m:t>
                    </m:r>
                    <m:r>
                      <a:rPr lang="hu-HU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𝐉</m:t>
                        </m:r>
                      </m:e>
                      <m:sup>
                        <m:r>
                          <a:rPr lang="hu-HU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hu-HU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hu-HU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hu-HU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hu-H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DC0CC7-0719-4566-8697-78A02201E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589240"/>
                <a:ext cx="6768969" cy="394723"/>
              </a:xfrm>
              <a:prstGeom prst="rect">
                <a:avLst/>
              </a:prstGeom>
              <a:blipFill>
                <a:blip r:embed="rId3"/>
                <a:stretch>
                  <a:fillRect t="-6154" r="-2252" b="-20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84CC3A-CF29-49F8-8394-5596E23F7F6B}"/>
                  </a:ext>
                </a:extLst>
              </p:cNvPr>
              <p:cNvSpPr txBox="1"/>
              <p:nvPr/>
            </p:nvSpPr>
            <p:spPr>
              <a:xfrm>
                <a:off x="938607" y="6093296"/>
                <a:ext cx="1362489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p>
                    </m:sSubSup>
                    <m:r>
                      <a:rPr lang="hu-HU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hu-HU" b="1" i="0" smtClean="0">
                        <a:latin typeface="Cambria Math" panose="02040503050406030204" pitchFamily="18" charset="0"/>
                      </a:rPr>
                      <m:t>𝐉</m:t>
                    </m:r>
                    <m:r>
                      <a:rPr lang="hu-HU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</m:oMath>
                </a14:m>
                <a:r>
                  <a:rPr lang="hu-HU" dirty="0"/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84CC3A-CF29-49F8-8394-5596E23F7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07" y="6093296"/>
                <a:ext cx="1362489" cy="376193"/>
              </a:xfrm>
              <a:prstGeom prst="rect">
                <a:avLst/>
              </a:prstGeom>
              <a:blipFill>
                <a:blip r:embed="rId4"/>
                <a:stretch>
                  <a:fillRect t="-6557" r="-12108" b="-2786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555B6E89-6D47-4C72-9B3E-B0AC951AABEF}"/>
              </a:ext>
            </a:extLst>
          </p:cNvPr>
          <p:cNvSpPr/>
          <p:nvPr/>
        </p:nvSpPr>
        <p:spPr>
          <a:xfrm>
            <a:off x="4067944" y="2378366"/>
            <a:ext cx="720080" cy="99728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E3000FA5-3D09-4267-B3C4-5BC862A8C27F}"/>
              </a:ext>
            </a:extLst>
          </p:cNvPr>
          <p:cNvSpPr/>
          <p:nvPr/>
        </p:nvSpPr>
        <p:spPr>
          <a:xfrm>
            <a:off x="3527884" y="3428999"/>
            <a:ext cx="1800200" cy="99728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E6C465C-453A-4D49-B56C-F9B98B0C617F}"/>
              </a:ext>
            </a:extLst>
          </p:cNvPr>
          <p:cNvSpPr/>
          <p:nvPr/>
        </p:nvSpPr>
        <p:spPr>
          <a:xfrm>
            <a:off x="4067944" y="4564468"/>
            <a:ext cx="720080" cy="99728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498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05EC-C089-4FF3-97A9-073CB47A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Geometria és hálózás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EEDFDF0-84B2-4B37-849F-D093FA9AC9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635092"/>
            <a:ext cx="4040188" cy="3030854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9D6BC51-EA2D-4B45-9B78-E4B929BC7E9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634497"/>
            <a:ext cx="4041775" cy="3032044"/>
          </a:xfrm>
        </p:spPr>
      </p:pic>
    </p:spTree>
    <p:extLst>
      <p:ext uri="{BB962C8B-B14F-4D97-AF65-F5344CB8AC3E}">
        <p14:creationId xmlns:p14="http://schemas.microsoft.com/office/powerpoint/2010/main" val="125721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175C1-729B-4C63-B34F-68A5495B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 minősége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1BC5145-ABEE-42B3-9F9F-370A32FA9B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635092"/>
            <a:ext cx="4040188" cy="3030854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2999658-EB18-46AF-AD15-1202B0FF2BD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634497"/>
            <a:ext cx="4041775" cy="3032044"/>
          </a:xfrm>
        </p:spPr>
      </p:pic>
    </p:spTree>
    <p:extLst>
      <p:ext uri="{BB962C8B-B14F-4D97-AF65-F5344CB8AC3E}">
        <p14:creationId xmlns:p14="http://schemas.microsoft.com/office/powerpoint/2010/main" val="2118513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56E6-2041-4669-999A-BCE63D10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megoldó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3CF8061-1726-47B2-9D79-F6E68DE44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509" y="1600200"/>
            <a:ext cx="5536981" cy="4525963"/>
          </a:xfrm>
        </p:spPr>
      </p:pic>
    </p:spTree>
    <p:extLst>
      <p:ext uri="{BB962C8B-B14F-4D97-AF65-F5344CB8AC3E}">
        <p14:creationId xmlns:p14="http://schemas.microsoft.com/office/powerpoint/2010/main" val="251044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56E6-2041-4669-999A-BCE63D10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megoldó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B8A6FFE-33C7-429F-8C7B-AA91A6989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180" y="1614968"/>
            <a:ext cx="5839640" cy="4496427"/>
          </a:xfrm>
        </p:spPr>
      </p:pic>
    </p:spTree>
    <p:extLst>
      <p:ext uri="{BB962C8B-B14F-4D97-AF65-F5344CB8AC3E}">
        <p14:creationId xmlns:p14="http://schemas.microsoft.com/office/powerpoint/2010/main" val="150922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56E6-2041-4669-999A-BCE63D10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megoldó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753FAD8-1779-4FA4-A6D2-F75A6DA56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180" y="1719757"/>
            <a:ext cx="5839640" cy="4286848"/>
          </a:xfrm>
        </p:spPr>
      </p:pic>
    </p:spTree>
    <p:extLst>
      <p:ext uri="{BB962C8B-B14F-4D97-AF65-F5344CB8AC3E}">
        <p14:creationId xmlns:p14="http://schemas.microsoft.com/office/powerpoint/2010/main" val="338207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GYE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</TotalTime>
  <Words>128</Words>
  <Application>Microsoft Office PowerPoint</Application>
  <PresentationFormat>On-screen Show (4:3)</PresentationFormat>
  <Paragraphs>32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Cambria Math</vt:lpstr>
      <vt:lpstr>Office-téma</vt:lpstr>
      <vt:lpstr>Oktatási célú végeselem-szoftver Python környezetben</vt:lpstr>
      <vt:lpstr>Miért van rá szükség ?</vt:lpstr>
      <vt:lpstr>A végeselem-módszer lépései</vt:lpstr>
      <vt:lpstr>Modell</vt:lpstr>
      <vt:lpstr>Geometria és hálózás</vt:lpstr>
      <vt:lpstr>Háló minősége</vt:lpstr>
      <vt:lpstr>megoldó</vt:lpstr>
      <vt:lpstr>megoldó</vt:lpstr>
      <vt:lpstr>megoldó</vt:lpstr>
      <vt:lpstr>Melyik megoldás a jó?</vt:lpstr>
      <vt:lpstr>posztprocesszálás</vt:lpstr>
      <vt:lpstr>posztprocesszálás</vt:lpstr>
      <vt:lpstr>nyomatékszámítás</vt:lpstr>
      <vt:lpstr>fázisáramok</vt:lpstr>
      <vt:lpstr>problémák</vt:lpstr>
      <vt:lpstr>problémák</vt:lpstr>
      <vt:lpstr>problémák</vt:lpstr>
      <vt:lpstr>megoldás</vt:lpstr>
      <vt:lpstr>demo</vt:lpstr>
      <vt:lpstr>KÖSZÖNÖM  A FIGYELMET!</vt:lpstr>
    </vt:vector>
  </TitlesOfParts>
  <Company>novak.adam@gmail.com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Gadó Krisztián Ferenc</cp:lastModifiedBy>
  <cp:revision>96</cp:revision>
  <dcterms:created xsi:type="dcterms:W3CDTF">2014-03-03T11:13:53Z</dcterms:created>
  <dcterms:modified xsi:type="dcterms:W3CDTF">2019-04-24T10:43:35Z</dcterms:modified>
</cp:coreProperties>
</file>