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Lst>
  <p:sldIdLst>
    <p:sldId id="256" r:id="rId2"/>
    <p:sldId id="257" r:id="rId3"/>
    <p:sldId id="258" r:id="rId4"/>
    <p:sldId id="259" r:id="rId5"/>
    <p:sldId id="260" r:id="rId6"/>
    <p:sldId id="261" r:id="rId7"/>
    <p:sldId id="263" r:id="rId8"/>
    <p:sldId id="262"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66" r:id="rId25"/>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82461-583E-4ADE-B59E-68AA53D689BC}" v="24" dt="2025-04-04T09:34:01.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tasta Bose" userId="64e9907d7900e46b" providerId="LiveId" clId="{2DE82461-583E-4ADE-B59E-68AA53D689BC}"/>
    <pc:docChg chg="undo custSel addSld modSld sldOrd">
      <pc:chgData name="Bitasta Bose" userId="64e9907d7900e46b" providerId="LiveId" clId="{2DE82461-583E-4ADE-B59E-68AA53D689BC}" dt="2025-04-04T09:43:27.552" v="1158" actId="680"/>
      <pc:docMkLst>
        <pc:docMk/>
      </pc:docMkLst>
      <pc:sldChg chg="ord">
        <pc:chgData name="Bitasta Bose" userId="64e9907d7900e46b" providerId="LiveId" clId="{2DE82461-583E-4ADE-B59E-68AA53D689BC}" dt="2025-04-03T10:24:13.376" v="1"/>
        <pc:sldMkLst>
          <pc:docMk/>
          <pc:sldMk cId="1193313438" sldId="256"/>
        </pc:sldMkLst>
      </pc:sldChg>
      <pc:sldChg chg="modSp mod">
        <pc:chgData name="Bitasta Bose" userId="64e9907d7900e46b" providerId="LiveId" clId="{2DE82461-583E-4ADE-B59E-68AA53D689BC}" dt="2025-04-04T09:34:26.780" v="1145" actId="14100"/>
        <pc:sldMkLst>
          <pc:docMk/>
          <pc:sldMk cId="853371037" sldId="257"/>
        </pc:sldMkLst>
        <pc:spChg chg="mod">
          <ac:chgData name="Bitasta Bose" userId="64e9907d7900e46b" providerId="LiveId" clId="{2DE82461-583E-4ADE-B59E-68AA53D689BC}" dt="2025-04-04T09:34:01.506" v="1141" actId="1076"/>
          <ac:spMkLst>
            <pc:docMk/>
            <pc:sldMk cId="853371037" sldId="257"/>
            <ac:spMk id="6" creationId="{1C2D5537-41C5-155B-C047-4A69EF498C72}"/>
          </ac:spMkLst>
        </pc:spChg>
        <pc:spChg chg="mod">
          <ac:chgData name="Bitasta Bose" userId="64e9907d7900e46b" providerId="LiveId" clId="{2DE82461-583E-4ADE-B59E-68AA53D689BC}" dt="2025-04-04T09:34:05.237" v="1142" actId="1076"/>
          <ac:spMkLst>
            <pc:docMk/>
            <pc:sldMk cId="853371037" sldId="257"/>
            <ac:spMk id="9" creationId="{3972B478-5684-C7E7-B153-2783A81573D8}"/>
          </ac:spMkLst>
        </pc:spChg>
        <pc:picChg chg="mod">
          <ac:chgData name="Bitasta Bose" userId="64e9907d7900e46b" providerId="LiveId" clId="{2DE82461-583E-4ADE-B59E-68AA53D689BC}" dt="2025-04-04T09:34:26.780" v="1145" actId="14100"/>
          <ac:picMkLst>
            <pc:docMk/>
            <pc:sldMk cId="853371037" sldId="257"/>
            <ac:picMk id="7" creationId="{4D15AB97-00F9-9331-9CD1-ED3EDB80EAF2}"/>
          </ac:picMkLst>
        </pc:picChg>
      </pc:sldChg>
      <pc:sldChg chg="addSp delSp modSp mod">
        <pc:chgData name="Bitasta Bose" userId="64e9907d7900e46b" providerId="LiveId" clId="{2DE82461-583E-4ADE-B59E-68AA53D689BC}" dt="2025-04-04T08:40:45.380" v="1116" actId="20577"/>
        <pc:sldMkLst>
          <pc:docMk/>
          <pc:sldMk cId="1727014448" sldId="258"/>
        </pc:sldMkLst>
        <pc:spChg chg="mod">
          <ac:chgData name="Bitasta Bose" userId="64e9907d7900e46b" providerId="LiveId" clId="{2DE82461-583E-4ADE-B59E-68AA53D689BC}" dt="2025-04-04T08:32:49.927" v="471" actId="20577"/>
          <ac:spMkLst>
            <pc:docMk/>
            <pc:sldMk cId="1727014448" sldId="258"/>
            <ac:spMk id="2" creationId="{1F58835A-864C-99E0-8A74-2F4CD1E31C26}"/>
          </ac:spMkLst>
        </pc:spChg>
        <pc:spChg chg="add del mod">
          <ac:chgData name="Bitasta Bose" userId="64e9907d7900e46b" providerId="LiveId" clId="{2DE82461-583E-4ADE-B59E-68AA53D689BC}" dt="2025-04-04T08:33:33.013" v="477"/>
          <ac:spMkLst>
            <pc:docMk/>
            <pc:sldMk cId="1727014448" sldId="258"/>
            <ac:spMk id="3" creationId="{3E2FD4B6-0018-1F37-0097-DA263DF0068A}"/>
          </ac:spMkLst>
        </pc:spChg>
        <pc:spChg chg="del mod">
          <ac:chgData name="Bitasta Bose" userId="64e9907d7900e46b" providerId="LiveId" clId="{2DE82461-583E-4ADE-B59E-68AA53D689BC}" dt="2025-04-04T08:32:40.268" v="462" actId="478"/>
          <ac:spMkLst>
            <pc:docMk/>
            <pc:sldMk cId="1727014448" sldId="258"/>
            <ac:spMk id="5" creationId="{BA5C1B99-4DED-C6E4-7761-90DEFF744350}"/>
          </ac:spMkLst>
        </pc:spChg>
        <pc:spChg chg="add mod">
          <ac:chgData name="Bitasta Bose" userId="64e9907d7900e46b" providerId="LiveId" clId="{2DE82461-583E-4ADE-B59E-68AA53D689BC}" dt="2025-04-04T08:40:45.380" v="1116" actId="20577"/>
          <ac:spMkLst>
            <pc:docMk/>
            <pc:sldMk cId="1727014448" sldId="258"/>
            <ac:spMk id="6" creationId="{15224735-2DCA-60E7-E22D-C4826DFE176C}"/>
          </ac:spMkLst>
        </pc:spChg>
      </pc:sldChg>
      <pc:sldChg chg="addSp modSp mod">
        <pc:chgData name="Bitasta Bose" userId="64e9907d7900e46b" providerId="LiveId" clId="{2DE82461-583E-4ADE-B59E-68AA53D689BC}" dt="2025-04-03T10:33:58.617" v="116" actId="1076"/>
        <pc:sldMkLst>
          <pc:docMk/>
          <pc:sldMk cId="1122799578" sldId="259"/>
        </pc:sldMkLst>
        <pc:spChg chg="mod">
          <ac:chgData name="Bitasta Bose" userId="64e9907d7900e46b" providerId="LiveId" clId="{2DE82461-583E-4ADE-B59E-68AA53D689BC}" dt="2025-04-03T10:27:05.233" v="11" actId="20577"/>
          <ac:spMkLst>
            <pc:docMk/>
            <pc:sldMk cId="1122799578" sldId="259"/>
            <ac:spMk id="2" creationId="{CB6C54C3-017C-2DCA-EAFD-AD7541968388}"/>
          </ac:spMkLst>
        </pc:spChg>
        <pc:spChg chg="mod">
          <ac:chgData name="Bitasta Bose" userId="64e9907d7900e46b" providerId="LiveId" clId="{2DE82461-583E-4ADE-B59E-68AA53D689BC}" dt="2025-04-03T10:33:58.617" v="116" actId="1076"/>
          <ac:spMkLst>
            <pc:docMk/>
            <pc:sldMk cId="1122799578" sldId="259"/>
            <ac:spMk id="3" creationId="{59DA1C08-F32A-1ED3-6258-6687CBB80578}"/>
          </ac:spMkLst>
        </pc:spChg>
        <pc:spChg chg="add">
          <ac:chgData name="Bitasta Bose" userId="64e9907d7900e46b" providerId="LiveId" clId="{2DE82461-583E-4ADE-B59E-68AA53D689BC}" dt="2025-04-03T10:27:12.864" v="12"/>
          <ac:spMkLst>
            <pc:docMk/>
            <pc:sldMk cId="1122799578" sldId="259"/>
            <ac:spMk id="4" creationId="{976CFB01-128A-E7E4-D8FE-7DCB25C43A7A}"/>
          </ac:spMkLst>
        </pc:spChg>
      </pc:sldChg>
      <pc:sldChg chg="addSp delSp modSp mod">
        <pc:chgData name="Bitasta Bose" userId="64e9907d7900e46b" providerId="LiveId" clId="{2DE82461-583E-4ADE-B59E-68AA53D689BC}" dt="2025-04-03T11:54:14.043" v="460" actId="1076"/>
        <pc:sldMkLst>
          <pc:docMk/>
          <pc:sldMk cId="1584663330" sldId="261"/>
        </pc:sldMkLst>
        <pc:spChg chg="mod">
          <ac:chgData name="Bitasta Bose" userId="64e9907d7900e46b" providerId="LiveId" clId="{2DE82461-583E-4ADE-B59E-68AA53D689BC}" dt="2025-04-03T11:54:14.043" v="460" actId="1076"/>
          <ac:spMkLst>
            <pc:docMk/>
            <pc:sldMk cId="1584663330" sldId="261"/>
            <ac:spMk id="2" creationId="{DA9A1B10-D217-E524-4CC1-5C66EAA7A3C9}"/>
          </ac:spMkLst>
        </pc:spChg>
        <pc:spChg chg="add del mod">
          <ac:chgData name="Bitasta Bose" userId="64e9907d7900e46b" providerId="LiveId" clId="{2DE82461-583E-4ADE-B59E-68AA53D689BC}" dt="2025-04-03T10:36:56.661" v="152" actId="478"/>
          <ac:spMkLst>
            <pc:docMk/>
            <pc:sldMk cId="1584663330" sldId="261"/>
            <ac:spMk id="4" creationId="{AB3B84DD-B384-75B6-9642-10A6366B098F}"/>
          </ac:spMkLst>
        </pc:spChg>
        <pc:spChg chg="add mod">
          <ac:chgData name="Bitasta Bose" userId="64e9907d7900e46b" providerId="LiveId" clId="{2DE82461-583E-4ADE-B59E-68AA53D689BC}" dt="2025-04-03T11:53:41.728" v="456" actId="14100"/>
          <ac:spMkLst>
            <pc:docMk/>
            <pc:sldMk cId="1584663330" sldId="261"/>
            <ac:spMk id="6" creationId="{E19FD744-A7C7-A500-86C8-8FBCF4C8052E}"/>
          </ac:spMkLst>
        </pc:spChg>
        <pc:spChg chg="add mod">
          <ac:chgData name="Bitasta Bose" userId="64e9907d7900e46b" providerId="LiveId" clId="{2DE82461-583E-4ADE-B59E-68AA53D689BC}" dt="2025-04-03T11:54:06.849" v="459" actId="1076"/>
          <ac:spMkLst>
            <pc:docMk/>
            <pc:sldMk cId="1584663330" sldId="261"/>
            <ac:spMk id="8" creationId="{1169FE49-1EE5-710F-4EBC-56A8450743A9}"/>
          </ac:spMkLst>
        </pc:spChg>
        <pc:spChg chg="del">
          <ac:chgData name="Bitasta Bose" userId="64e9907d7900e46b" providerId="LiveId" clId="{2DE82461-583E-4ADE-B59E-68AA53D689BC}" dt="2025-04-03T10:35:49.386" v="137" actId="478"/>
          <ac:spMkLst>
            <pc:docMk/>
            <pc:sldMk cId="1584663330" sldId="261"/>
            <ac:spMk id="9" creationId="{FB52B9BD-4815-5606-9645-1F45444BC677}"/>
          </ac:spMkLst>
        </pc:spChg>
        <pc:spChg chg="add mod">
          <ac:chgData name="Bitasta Bose" userId="64e9907d7900e46b" providerId="LiveId" clId="{2DE82461-583E-4ADE-B59E-68AA53D689BC}" dt="2025-04-03T11:54:01.588" v="458" actId="1076"/>
          <ac:spMkLst>
            <pc:docMk/>
            <pc:sldMk cId="1584663330" sldId="261"/>
            <ac:spMk id="11" creationId="{86552002-489E-DAE5-3839-FB4AC76B89C6}"/>
          </ac:spMkLst>
        </pc:spChg>
        <pc:graphicFrameChg chg="del mod modGraphic">
          <ac:chgData name="Bitasta Bose" userId="64e9907d7900e46b" providerId="LiveId" clId="{2DE82461-583E-4ADE-B59E-68AA53D689BC}" dt="2025-04-03T10:36:45.951" v="149" actId="478"/>
          <ac:graphicFrameMkLst>
            <pc:docMk/>
            <pc:sldMk cId="1584663330" sldId="261"/>
            <ac:graphicFrameMk id="17" creationId="{9FAA60EC-7B77-CF97-FC85-D20FB020D1DF}"/>
          </ac:graphicFrameMkLst>
        </pc:graphicFrameChg>
      </pc:sldChg>
      <pc:sldChg chg="addSp delSp modSp mod">
        <pc:chgData name="Bitasta Bose" userId="64e9907d7900e46b" providerId="LiveId" clId="{2DE82461-583E-4ADE-B59E-68AA53D689BC}" dt="2025-04-03T11:38:58.833" v="327" actId="123"/>
        <pc:sldMkLst>
          <pc:docMk/>
          <pc:sldMk cId="174058793" sldId="262"/>
        </pc:sldMkLst>
        <pc:spChg chg="mod">
          <ac:chgData name="Bitasta Bose" userId="64e9907d7900e46b" providerId="LiveId" clId="{2DE82461-583E-4ADE-B59E-68AA53D689BC}" dt="2025-04-03T11:31:54.380" v="312" actId="115"/>
          <ac:spMkLst>
            <pc:docMk/>
            <pc:sldMk cId="174058793" sldId="262"/>
            <ac:spMk id="2" creationId="{F353858D-6B2F-91EA-8488-4A1A219DBE50}"/>
          </ac:spMkLst>
        </pc:spChg>
        <pc:spChg chg="add del mod">
          <ac:chgData name="Bitasta Bose" userId="64e9907d7900e46b" providerId="LiveId" clId="{2DE82461-583E-4ADE-B59E-68AA53D689BC}" dt="2025-04-03T11:34:25.621" v="316" actId="478"/>
          <ac:spMkLst>
            <pc:docMk/>
            <pc:sldMk cId="174058793" sldId="262"/>
            <ac:spMk id="4" creationId="{DAE69A21-7095-5CB6-7558-1CC0E8EEC45C}"/>
          </ac:spMkLst>
        </pc:spChg>
        <pc:spChg chg="add mod">
          <ac:chgData name="Bitasta Bose" userId="64e9907d7900e46b" providerId="LiveId" clId="{2DE82461-583E-4ADE-B59E-68AA53D689BC}" dt="2025-04-03T11:34:19.853" v="315"/>
          <ac:spMkLst>
            <pc:docMk/>
            <pc:sldMk cId="174058793" sldId="262"/>
            <ac:spMk id="6" creationId="{E776AE52-CAC0-555B-147A-F919D0966610}"/>
          </ac:spMkLst>
        </pc:spChg>
        <pc:spChg chg="add">
          <ac:chgData name="Bitasta Bose" userId="64e9907d7900e46b" providerId="LiveId" clId="{2DE82461-583E-4ADE-B59E-68AA53D689BC}" dt="2025-04-03T11:34:27.921" v="317"/>
          <ac:spMkLst>
            <pc:docMk/>
            <pc:sldMk cId="174058793" sldId="262"/>
            <ac:spMk id="7" creationId="{9866CDA5-ABC6-ADB9-1E23-2468440FDCC3}"/>
          </ac:spMkLst>
        </pc:spChg>
        <pc:spChg chg="add mod">
          <ac:chgData name="Bitasta Bose" userId="64e9907d7900e46b" providerId="LiveId" clId="{2DE82461-583E-4ADE-B59E-68AA53D689BC}" dt="2025-04-03T11:38:58.833" v="327" actId="123"/>
          <ac:spMkLst>
            <pc:docMk/>
            <pc:sldMk cId="174058793" sldId="262"/>
            <ac:spMk id="8" creationId="{992FE027-7F88-F220-E1EB-0DEF5AA388EB}"/>
          </ac:spMkLst>
        </pc:spChg>
        <pc:picChg chg="del">
          <ac:chgData name="Bitasta Bose" userId="64e9907d7900e46b" providerId="LiveId" clId="{2DE82461-583E-4ADE-B59E-68AA53D689BC}" dt="2025-04-03T11:27:37.157" v="247" actId="478"/>
          <ac:picMkLst>
            <pc:docMk/>
            <pc:sldMk cId="174058793" sldId="262"/>
            <ac:picMk id="5" creationId="{BEBED4D2-3D30-F7D5-1180-996BF57813A3}"/>
          </ac:picMkLst>
        </pc:picChg>
      </pc:sldChg>
      <pc:sldChg chg="delSp modSp new mod">
        <pc:chgData name="Bitasta Bose" userId="64e9907d7900e46b" providerId="LiveId" clId="{2DE82461-583E-4ADE-B59E-68AA53D689BC}" dt="2025-04-03T11:30:33.622" v="285" actId="1076"/>
        <pc:sldMkLst>
          <pc:docMk/>
          <pc:sldMk cId="1842690181" sldId="263"/>
        </pc:sldMkLst>
        <pc:spChg chg="del">
          <ac:chgData name="Bitasta Bose" userId="64e9907d7900e46b" providerId="LiveId" clId="{2DE82461-583E-4ADE-B59E-68AA53D689BC}" dt="2025-04-03T11:27:46.227" v="248" actId="478"/>
          <ac:spMkLst>
            <pc:docMk/>
            <pc:sldMk cId="1842690181" sldId="263"/>
            <ac:spMk id="2" creationId="{FB41C3C7-CCD9-DF29-9DA6-02FD077E8E78}"/>
          </ac:spMkLst>
        </pc:spChg>
        <pc:spChg chg="mod">
          <ac:chgData name="Bitasta Bose" userId="64e9907d7900e46b" providerId="LiveId" clId="{2DE82461-583E-4ADE-B59E-68AA53D689BC}" dt="2025-04-03T11:30:33.622" v="285" actId="1076"/>
          <ac:spMkLst>
            <pc:docMk/>
            <pc:sldMk cId="1842690181" sldId="263"/>
            <ac:spMk id="3" creationId="{21C4832B-2A59-5DE9-586C-FAED3157942F}"/>
          </ac:spMkLst>
        </pc:spChg>
      </pc:sldChg>
      <pc:sldChg chg="addSp delSp modSp new mod">
        <pc:chgData name="Bitasta Bose" userId="64e9907d7900e46b" providerId="LiveId" clId="{2DE82461-583E-4ADE-B59E-68AA53D689BC}" dt="2025-04-03T11:49:25.584" v="425" actId="1076"/>
        <pc:sldMkLst>
          <pc:docMk/>
          <pc:sldMk cId="95793385" sldId="264"/>
        </pc:sldMkLst>
        <pc:spChg chg="mod">
          <ac:chgData name="Bitasta Bose" userId="64e9907d7900e46b" providerId="LiveId" clId="{2DE82461-583E-4ADE-B59E-68AA53D689BC}" dt="2025-04-03T11:44:01.029" v="343" actId="115"/>
          <ac:spMkLst>
            <pc:docMk/>
            <pc:sldMk cId="95793385" sldId="264"/>
            <ac:spMk id="2" creationId="{ED8E5BDB-E3C4-2264-6FF7-3FBC6732B80B}"/>
          </ac:spMkLst>
        </pc:spChg>
        <pc:spChg chg="del">
          <ac:chgData name="Bitasta Bose" userId="64e9907d7900e46b" providerId="LiveId" clId="{2DE82461-583E-4ADE-B59E-68AA53D689BC}" dt="2025-04-03T11:44:14.245" v="344" actId="478"/>
          <ac:spMkLst>
            <pc:docMk/>
            <pc:sldMk cId="95793385" sldId="264"/>
            <ac:spMk id="3" creationId="{41CB3C0B-A7DB-E113-DD08-1D04526A8DCB}"/>
          </ac:spMkLst>
        </pc:spChg>
        <pc:spChg chg="add mod">
          <ac:chgData name="Bitasta Bose" userId="64e9907d7900e46b" providerId="LiveId" clId="{2DE82461-583E-4ADE-B59E-68AA53D689BC}" dt="2025-04-03T11:49:25.584" v="425" actId="1076"/>
          <ac:spMkLst>
            <pc:docMk/>
            <pc:sldMk cId="95793385" sldId="264"/>
            <ac:spMk id="5" creationId="{8CF42401-5251-633C-1D48-33957A7DC527}"/>
          </ac:spMkLst>
        </pc:spChg>
      </pc:sldChg>
      <pc:sldChg chg="addSp delSp modSp new mod">
        <pc:chgData name="Bitasta Bose" userId="64e9907d7900e46b" providerId="LiveId" clId="{2DE82461-583E-4ADE-B59E-68AA53D689BC}" dt="2025-04-04T08:33:42.099" v="487" actId="20577"/>
        <pc:sldMkLst>
          <pc:docMk/>
          <pc:sldMk cId="2446356371" sldId="265"/>
        </pc:sldMkLst>
        <pc:spChg chg="mod">
          <ac:chgData name="Bitasta Bose" userId="64e9907d7900e46b" providerId="LiveId" clId="{2DE82461-583E-4ADE-B59E-68AA53D689BC}" dt="2025-04-04T08:33:42.099" v="487" actId="20577"/>
          <ac:spMkLst>
            <pc:docMk/>
            <pc:sldMk cId="2446356371" sldId="265"/>
            <ac:spMk id="2" creationId="{F26337F6-8CAD-ECD7-675D-703B57FD7CA1}"/>
          </ac:spMkLst>
        </pc:spChg>
        <pc:spChg chg="del mod">
          <ac:chgData name="Bitasta Bose" userId="64e9907d7900e46b" providerId="LiveId" clId="{2DE82461-583E-4ADE-B59E-68AA53D689BC}" dt="2025-04-03T11:50:26.527" v="428" actId="478"/>
          <ac:spMkLst>
            <pc:docMk/>
            <pc:sldMk cId="2446356371" sldId="265"/>
            <ac:spMk id="3" creationId="{E8A801D1-DD4E-817F-8F7F-73C2D72F98E6}"/>
          </ac:spMkLst>
        </pc:spChg>
        <pc:spChg chg="add mod">
          <ac:chgData name="Bitasta Bose" userId="64e9907d7900e46b" providerId="LiveId" clId="{2DE82461-583E-4ADE-B59E-68AA53D689BC}" dt="2025-04-03T11:51:41.498" v="452" actId="1076"/>
          <ac:spMkLst>
            <pc:docMk/>
            <pc:sldMk cId="2446356371" sldId="265"/>
            <ac:spMk id="4" creationId="{B477AE7C-0569-7B2A-FF3E-988E29F2CA71}"/>
          </ac:spMkLst>
        </pc:spChg>
      </pc:sldChg>
      <pc:sldChg chg="delSp modSp new mod">
        <pc:chgData name="Bitasta Bose" userId="64e9907d7900e46b" providerId="LiveId" clId="{2DE82461-583E-4ADE-B59E-68AA53D689BC}" dt="2025-04-04T08:42:48.023" v="1137" actId="1076"/>
        <pc:sldMkLst>
          <pc:docMk/>
          <pc:sldMk cId="4248702998" sldId="266"/>
        </pc:sldMkLst>
        <pc:spChg chg="mod">
          <ac:chgData name="Bitasta Bose" userId="64e9907d7900e46b" providerId="LiveId" clId="{2DE82461-583E-4ADE-B59E-68AA53D689BC}" dt="2025-04-04T08:42:48.023" v="1137" actId="1076"/>
          <ac:spMkLst>
            <pc:docMk/>
            <pc:sldMk cId="4248702998" sldId="266"/>
            <ac:spMk id="2" creationId="{C99BDD04-E79A-6E4F-E649-7D11531479DE}"/>
          </ac:spMkLst>
        </pc:spChg>
        <pc:spChg chg="del">
          <ac:chgData name="Bitasta Bose" userId="64e9907d7900e46b" providerId="LiveId" clId="{2DE82461-583E-4ADE-B59E-68AA53D689BC}" dt="2025-04-04T08:41:12.933" v="1118" actId="478"/>
          <ac:spMkLst>
            <pc:docMk/>
            <pc:sldMk cId="4248702998" sldId="266"/>
            <ac:spMk id="3" creationId="{56E758FA-D977-6ECD-C671-994F3A909051}"/>
          </ac:spMkLst>
        </pc:spChg>
      </pc:sldChg>
      <pc:sldChg chg="new">
        <pc:chgData name="Bitasta Bose" userId="64e9907d7900e46b" providerId="LiveId" clId="{2DE82461-583E-4ADE-B59E-68AA53D689BC}" dt="2025-04-04T09:43:25.533" v="1146" actId="680"/>
        <pc:sldMkLst>
          <pc:docMk/>
          <pc:sldMk cId="3654046270" sldId="267"/>
        </pc:sldMkLst>
      </pc:sldChg>
      <pc:sldChg chg="new">
        <pc:chgData name="Bitasta Bose" userId="64e9907d7900e46b" providerId="LiveId" clId="{2DE82461-583E-4ADE-B59E-68AA53D689BC}" dt="2025-04-04T09:43:25.942" v="1147" actId="680"/>
        <pc:sldMkLst>
          <pc:docMk/>
          <pc:sldMk cId="205041079" sldId="268"/>
        </pc:sldMkLst>
      </pc:sldChg>
      <pc:sldChg chg="new">
        <pc:chgData name="Bitasta Bose" userId="64e9907d7900e46b" providerId="LiveId" clId="{2DE82461-583E-4ADE-B59E-68AA53D689BC}" dt="2025-04-04T09:43:26.454" v="1148" actId="680"/>
        <pc:sldMkLst>
          <pc:docMk/>
          <pc:sldMk cId="620615266" sldId="269"/>
        </pc:sldMkLst>
      </pc:sldChg>
      <pc:sldChg chg="new">
        <pc:chgData name="Bitasta Bose" userId="64e9907d7900e46b" providerId="LiveId" clId="{2DE82461-583E-4ADE-B59E-68AA53D689BC}" dt="2025-04-04T09:43:26.488" v="1149" actId="680"/>
        <pc:sldMkLst>
          <pc:docMk/>
          <pc:sldMk cId="2941061183" sldId="270"/>
        </pc:sldMkLst>
      </pc:sldChg>
      <pc:sldChg chg="new">
        <pc:chgData name="Bitasta Bose" userId="64e9907d7900e46b" providerId="LiveId" clId="{2DE82461-583E-4ADE-B59E-68AA53D689BC}" dt="2025-04-04T09:43:26.520" v="1150" actId="680"/>
        <pc:sldMkLst>
          <pc:docMk/>
          <pc:sldMk cId="539745070" sldId="271"/>
        </pc:sldMkLst>
      </pc:sldChg>
      <pc:sldChg chg="new">
        <pc:chgData name="Bitasta Bose" userId="64e9907d7900e46b" providerId="LiveId" clId="{2DE82461-583E-4ADE-B59E-68AA53D689BC}" dt="2025-04-04T09:43:26.564" v="1151" actId="680"/>
        <pc:sldMkLst>
          <pc:docMk/>
          <pc:sldMk cId="587308332" sldId="272"/>
        </pc:sldMkLst>
      </pc:sldChg>
      <pc:sldChg chg="new">
        <pc:chgData name="Bitasta Bose" userId="64e9907d7900e46b" providerId="LiveId" clId="{2DE82461-583E-4ADE-B59E-68AA53D689BC}" dt="2025-04-04T09:43:26.575" v="1152" actId="680"/>
        <pc:sldMkLst>
          <pc:docMk/>
          <pc:sldMk cId="2897485822" sldId="273"/>
        </pc:sldMkLst>
      </pc:sldChg>
      <pc:sldChg chg="new">
        <pc:chgData name="Bitasta Bose" userId="64e9907d7900e46b" providerId="LiveId" clId="{2DE82461-583E-4ADE-B59E-68AA53D689BC}" dt="2025-04-04T09:43:26.610" v="1153" actId="680"/>
        <pc:sldMkLst>
          <pc:docMk/>
          <pc:sldMk cId="1579485204" sldId="274"/>
        </pc:sldMkLst>
      </pc:sldChg>
      <pc:sldChg chg="new">
        <pc:chgData name="Bitasta Bose" userId="64e9907d7900e46b" providerId="LiveId" clId="{2DE82461-583E-4ADE-B59E-68AA53D689BC}" dt="2025-04-04T09:43:26.643" v="1154" actId="680"/>
        <pc:sldMkLst>
          <pc:docMk/>
          <pc:sldMk cId="3397950314" sldId="275"/>
        </pc:sldMkLst>
      </pc:sldChg>
      <pc:sldChg chg="new">
        <pc:chgData name="Bitasta Bose" userId="64e9907d7900e46b" providerId="LiveId" clId="{2DE82461-583E-4ADE-B59E-68AA53D689BC}" dt="2025-04-04T09:43:26.675" v="1155" actId="680"/>
        <pc:sldMkLst>
          <pc:docMk/>
          <pc:sldMk cId="750285990" sldId="276"/>
        </pc:sldMkLst>
      </pc:sldChg>
      <pc:sldChg chg="new">
        <pc:chgData name="Bitasta Bose" userId="64e9907d7900e46b" providerId="LiveId" clId="{2DE82461-583E-4ADE-B59E-68AA53D689BC}" dt="2025-04-04T09:43:26.707" v="1156" actId="680"/>
        <pc:sldMkLst>
          <pc:docMk/>
          <pc:sldMk cId="753329516" sldId="277"/>
        </pc:sldMkLst>
      </pc:sldChg>
      <pc:sldChg chg="new">
        <pc:chgData name="Bitasta Bose" userId="64e9907d7900e46b" providerId="LiveId" clId="{2DE82461-583E-4ADE-B59E-68AA53D689BC}" dt="2025-04-04T09:43:26.747" v="1157" actId="680"/>
        <pc:sldMkLst>
          <pc:docMk/>
          <pc:sldMk cId="2433548330" sldId="278"/>
        </pc:sldMkLst>
      </pc:sldChg>
      <pc:sldChg chg="new">
        <pc:chgData name="Bitasta Bose" userId="64e9907d7900e46b" providerId="LiveId" clId="{2DE82461-583E-4ADE-B59E-68AA53D689BC}" dt="2025-04-04T09:43:27.552" v="1158" actId="680"/>
        <pc:sldMkLst>
          <pc:docMk/>
          <pc:sldMk cId="903014259" sldId="279"/>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C746DDF-2587-4D94-AE64-6796FA1C083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1643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5FE87-D1A6-42E9-A4C9-E9FFEC20986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46DDF-2587-4D94-AE64-6796FA1C0837}" type="slidenum">
              <a:rPr lang="en-IN" smtClean="0"/>
              <a:t>‹#›</a:t>
            </a:fld>
            <a:endParaRPr lang="en-IN"/>
          </a:p>
        </p:txBody>
      </p:sp>
    </p:spTree>
    <p:extLst>
      <p:ext uri="{BB962C8B-B14F-4D97-AF65-F5344CB8AC3E}">
        <p14:creationId xmlns:p14="http://schemas.microsoft.com/office/powerpoint/2010/main" val="2080052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61972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0850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spTree>
    <p:extLst>
      <p:ext uri="{BB962C8B-B14F-4D97-AF65-F5344CB8AC3E}">
        <p14:creationId xmlns:p14="http://schemas.microsoft.com/office/powerpoint/2010/main" val="2039871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199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5065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4760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212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spTree>
    <p:extLst>
      <p:ext uri="{BB962C8B-B14F-4D97-AF65-F5344CB8AC3E}">
        <p14:creationId xmlns:p14="http://schemas.microsoft.com/office/powerpoint/2010/main" val="408011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A5FE87-D1A6-42E9-A4C9-E9FFEC20986D}"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746DDF-2587-4D94-AE64-6796FA1C083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701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A5FE87-D1A6-42E9-A4C9-E9FFEC20986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46DDF-2587-4D94-AE64-6796FA1C0837}" type="slidenum">
              <a:rPr lang="en-IN" smtClean="0"/>
              <a:t>‹#›</a:t>
            </a:fld>
            <a:endParaRPr lang="en-IN"/>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3343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A5FE87-D1A6-42E9-A4C9-E9FFEC20986D}"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746DDF-2587-4D94-AE64-6796FA1C083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8816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A5FE87-D1A6-42E9-A4C9-E9FFEC20986D}"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746DDF-2587-4D94-AE64-6796FA1C083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3169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A5FE87-D1A6-42E9-A4C9-E9FFEC20986D}"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746DDF-2587-4D94-AE64-6796FA1C0837}" type="slidenum">
              <a:rPr lang="en-IN" smtClean="0"/>
              <a:t>‹#›</a:t>
            </a:fld>
            <a:endParaRPr lang="en-IN"/>
          </a:p>
        </p:txBody>
      </p:sp>
    </p:spTree>
    <p:extLst>
      <p:ext uri="{BB962C8B-B14F-4D97-AF65-F5344CB8AC3E}">
        <p14:creationId xmlns:p14="http://schemas.microsoft.com/office/powerpoint/2010/main" val="284086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5FE87-D1A6-42E9-A4C9-E9FFEC20986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46DDF-2587-4D94-AE64-6796FA1C083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2383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A5FE87-D1A6-42E9-A4C9-E9FFEC20986D}"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746DDF-2587-4D94-AE64-6796FA1C0837}" type="slidenum">
              <a:rPr lang="en-IN" smtClean="0"/>
              <a:t>‹#›</a:t>
            </a:fld>
            <a:endParaRPr lang="en-IN"/>
          </a:p>
        </p:txBody>
      </p:sp>
    </p:spTree>
    <p:extLst>
      <p:ext uri="{BB962C8B-B14F-4D97-AF65-F5344CB8AC3E}">
        <p14:creationId xmlns:p14="http://schemas.microsoft.com/office/powerpoint/2010/main" val="288281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A5FE87-D1A6-42E9-A4C9-E9FFEC20986D}" type="datetimeFigureOut">
              <a:rPr lang="en-IN" smtClean="0"/>
              <a:t>04-04-2025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746DDF-2587-4D94-AE64-6796FA1C0837}" type="slidenum">
              <a:rPr lang="en-IN" smtClean="0"/>
              <a:t>‹#›</a:t>
            </a:fld>
            <a:endParaRPr lang="en-IN"/>
          </a:p>
        </p:txBody>
      </p:sp>
    </p:spTree>
    <p:extLst>
      <p:ext uri="{BB962C8B-B14F-4D97-AF65-F5344CB8AC3E}">
        <p14:creationId xmlns:p14="http://schemas.microsoft.com/office/powerpoint/2010/main" val="202698781"/>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 id="214748383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D4192-777C-DB19-A4C9-0F3145F1677B}"/>
              </a:ext>
            </a:extLst>
          </p:cNvPr>
          <p:cNvSpPr>
            <a:spLocks noGrp="1"/>
          </p:cNvSpPr>
          <p:nvPr>
            <p:ph type="ctrTitle"/>
          </p:nvPr>
        </p:nvSpPr>
        <p:spPr>
          <a:xfrm>
            <a:off x="2692398" y="1874520"/>
            <a:ext cx="6815669" cy="1512144"/>
          </a:xfrm>
        </p:spPr>
        <p:txBody>
          <a:bodyPr>
            <a:scene3d>
              <a:camera prst="orthographicFront"/>
              <a:lightRig rig="soft" dir="t">
                <a:rot lat="0" lon="0" rev="15600000"/>
              </a:lightRig>
            </a:scene3d>
            <a:sp3d extrusionH="57150" prstMaterial="softEdge">
              <a:bevelT w="25400" h="38100" prst="angle"/>
            </a:sp3d>
          </a:bodyPr>
          <a:lstStyle/>
          <a:p>
            <a:r>
              <a:rPr lang="en-IN" sz="6000" b="1" dirty="0">
                <a:ln/>
                <a:solidFill>
                  <a:srgbClr val="C00000"/>
                </a:solidFill>
                <a:effectLst>
                  <a:glow rad="101600">
                    <a:schemeClr val="accent3">
                      <a:satMod val="175000"/>
                      <a:alpha val="40000"/>
                    </a:schemeClr>
                  </a:glow>
                  <a:innerShdw blurRad="63500" dist="50800" dir="18900000">
                    <a:prstClr val="black">
                      <a:alpha val="50000"/>
                    </a:prstClr>
                  </a:innerShdw>
                </a:effectLst>
                <a:latin typeface="+mn-lt"/>
              </a:rPr>
              <a:t>Reality vs. Illusion </a:t>
            </a:r>
          </a:p>
        </p:txBody>
      </p:sp>
      <p:sp>
        <p:nvSpPr>
          <p:cNvPr id="3" name="Subtitle 2">
            <a:extLst>
              <a:ext uri="{FF2B5EF4-FFF2-40B4-BE49-F238E27FC236}">
                <a16:creationId xmlns:a16="http://schemas.microsoft.com/office/drawing/2014/main" id="{23668C79-4041-9EFA-6988-2D513BCD0883}"/>
              </a:ext>
            </a:extLst>
          </p:cNvPr>
          <p:cNvSpPr>
            <a:spLocks noGrp="1"/>
          </p:cNvSpPr>
          <p:nvPr>
            <p:ph type="subTitle" idx="1"/>
          </p:nvPr>
        </p:nvSpPr>
        <p:spPr>
          <a:xfrm>
            <a:off x="2484120" y="3584447"/>
            <a:ext cx="7223760" cy="1220215"/>
          </a:xfrm>
        </p:spPr>
        <p:txBody>
          <a:bodyPr>
            <a:normAutofit/>
            <a:scene3d>
              <a:camera prst="orthographicFront"/>
              <a:lightRig rig="soft" dir="t">
                <a:rot lat="0" lon="0" rev="15600000"/>
              </a:lightRig>
            </a:scene3d>
            <a:sp3d extrusionH="57150" prstMaterial="softEdge">
              <a:bevelT w="25400" h="38100" prst="angle"/>
            </a:sp3d>
          </a:bodyPr>
          <a:lstStyle/>
          <a:p>
            <a:r>
              <a:rPr lang="en-IN" sz="4000" b="1" dirty="0">
                <a:ln>
                  <a:solidFill>
                    <a:srgbClr val="FFC000"/>
                  </a:solidFill>
                </a:ln>
                <a:solidFill>
                  <a:schemeClr val="accent4"/>
                </a:solidFill>
                <a:effectLst>
                  <a:reflection blurRad="6350" stA="50000" endA="300" endPos="50000" dist="29997" dir="5400000" sy="-100000" algn="bl" rotWithShape="0"/>
                </a:effectLst>
                <a:latin typeface="Arial Rounded MT Bold" panose="020F0704030504030204" pitchFamily="34" charset="0"/>
              </a:rPr>
              <a:t>Time Perception and Motion </a:t>
            </a:r>
          </a:p>
        </p:txBody>
      </p:sp>
    </p:spTree>
    <p:extLst>
      <p:ext uri="{BB962C8B-B14F-4D97-AF65-F5344CB8AC3E}">
        <p14:creationId xmlns:p14="http://schemas.microsoft.com/office/powerpoint/2010/main" val="119331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37F6-8CAD-ECD7-675D-703B57FD7CA1}"/>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References</a:t>
            </a:r>
          </a:p>
        </p:txBody>
      </p:sp>
      <p:sp>
        <p:nvSpPr>
          <p:cNvPr id="4" name="Rectangle 1">
            <a:extLst>
              <a:ext uri="{FF2B5EF4-FFF2-40B4-BE49-F238E27FC236}">
                <a16:creationId xmlns:a16="http://schemas.microsoft.com/office/drawing/2014/main" id="{B477AE7C-0569-7B2A-FF3E-988E29F2CA71}"/>
              </a:ext>
            </a:extLst>
          </p:cNvPr>
          <p:cNvSpPr>
            <a:spLocks noChangeArrowheads="1"/>
          </p:cNvSpPr>
          <p:nvPr/>
        </p:nvSpPr>
        <p:spPr bwMode="auto">
          <a:xfrm>
            <a:off x="1225296" y="2817676"/>
            <a:ext cx="91988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Eagleman, D. (2008). Time perception and the brain. </a:t>
            </a:r>
            <a:r>
              <a:rPr kumimoji="0" lang="en-US" altLang="en-US"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Encyclopedia of Neuroscience</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 Tse, J. I. (2014). Attention and the subjective expansion of time. </a:t>
            </a:r>
            <a:r>
              <a:rPr kumimoji="0" lang="en-US" altLang="en-US"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Perception &amp; Psychophysics, vol. 66, no. 7</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pp. 1171-1189.</a:t>
            </a: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Treisman, M. (1963). Temporal discrimination and psychological time. </a:t>
            </a:r>
            <a:r>
              <a:rPr kumimoji="0" lang="en-US" altLang="en-US"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Psychological Review Vol. 70</a:t>
            </a: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pp. 206-217</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35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97B78-B5FA-9DC9-318A-13127E491A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1C723C-781A-6214-C068-3F5F928294A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54046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837E7-D275-C6B6-6456-02950F51706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9D4FA6-45B8-E01D-5249-574E83EE3C3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5041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765CD-DACC-D386-8898-CDE0387D17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EDFCC5-AF12-5527-5229-EE5D04F965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62061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6D99-E1D9-0737-A6F2-ACB8832E0B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8E406B-5973-0CB2-8997-2D824A9BBB9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4106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D06F-CB5F-4985-0138-72C4978C1F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67A078-F143-0831-B466-A20123378C2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39745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95A3-C1C4-EA2A-4253-EDD7CA2874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C71D8B-DA89-4C51-D81D-2F1AE4A4FA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87308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88B6-B41A-827C-BAD5-8978E33E94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40B477-56B0-BE91-2DD5-7C70E7AAF1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89748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F4244-8971-7103-1B5D-E8506B85C4C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32F588-9E44-7E1B-D304-B1220C3A7CC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57948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E8B7-FC83-5CBB-A6AB-B01169366C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F69359-2320-536E-9063-270C2D74A1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9795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4EFF7F3-4998-046F-9CD1-A9B23739FA97}"/>
              </a:ext>
            </a:extLst>
          </p:cNvPr>
          <p:cNvSpPr>
            <a:spLocks noChangeArrowheads="1"/>
          </p:cNvSpPr>
          <p:nvPr/>
        </p:nvSpPr>
        <p:spPr bwMode="auto">
          <a:xfrm>
            <a:off x="3411038" y="756705"/>
            <a:ext cx="567174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 PERCEPTION MODELLING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C2D5537-41C5-155B-C047-4A69EF498C72}"/>
              </a:ext>
            </a:extLst>
          </p:cNvPr>
          <p:cNvSpPr>
            <a:spLocks noChangeArrowheads="1"/>
          </p:cNvSpPr>
          <p:nvPr/>
        </p:nvSpPr>
        <p:spPr bwMode="auto">
          <a:xfrm>
            <a:off x="3796318" y="1107660"/>
            <a:ext cx="490118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Submitted By: </a:t>
            </a:r>
            <a:endParaRPr kumimoji="0" lang="en-US" altLang="en-US" b="1"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Bitasta Bose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Sec-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Roll no: 12023002029029</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4</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altLang="en-US" dirty="0">
                <a:latin typeface="Times New Roman" panose="02020603050405020304" pitchFamily="18" charset="0"/>
                <a:ea typeface="Calibri" panose="020F0502020204030204" pitchFamily="34" charset="0"/>
                <a:cs typeface="Times New Roman" panose="02020603050405020304" pitchFamily="18" charset="0"/>
              </a:rPr>
              <a:t>  Semester</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dirty="0">
                <a:latin typeface="Times New Roman" panose="02020603050405020304" pitchFamily="18" charset="0"/>
                <a:ea typeface="Calibri" panose="020F0502020204030204" pitchFamily="34" charset="0"/>
                <a:cs typeface="Times New Roman" panose="02020603050405020304" pitchFamily="18" charset="0"/>
              </a:rPr>
              <a:t>2</a:t>
            </a:r>
            <a:r>
              <a:rPr lang="en-US" altLang="en-US" baseline="30000" dirty="0">
                <a:latin typeface="Times New Roman" panose="02020603050405020304" pitchFamily="18" charset="0"/>
                <a:ea typeface="Calibri" panose="020F0502020204030204" pitchFamily="34" charset="0"/>
                <a:cs typeface="Times New Roman" panose="02020603050405020304" pitchFamily="18" charset="0"/>
              </a:rPr>
              <a:t>nd</a:t>
            </a:r>
            <a:r>
              <a:rPr lang="en-US" altLang="en-US" dirty="0">
                <a:latin typeface="Times New Roman" panose="02020603050405020304" pitchFamily="18" charset="0"/>
                <a:ea typeface="Calibri" panose="020F0502020204030204" pitchFamily="34" charset="0"/>
                <a:cs typeface="Times New Roman" panose="02020603050405020304" pitchFamily="18" charset="0"/>
              </a:rPr>
              <a:t>  Year</a:t>
            </a:r>
            <a:endPar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University Of Engineering And Management, Kolkata</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descr="Think Waste. Think Hulladek">
            <a:extLst>
              <a:ext uri="{FF2B5EF4-FFF2-40B4-BE49-F238E27FC236}">
                <a16:creationId xmlns:a16="http://schemas.microsoft.com/office/drawing/2014/main" id="{4D15AB97-00F9-9331-9CD1-ED3EDB80EAF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358" y="539886"/>
            <a:ext cx="2059250" cy="1572378"/>
          </a:xfrm>
          <a:prstGeom prst="rect">
            <a:avLst/>
          </a:prstGeom>
          <a:ln>
            <a:noFill/>
          </a:ln>
          <a:effectLst>
            <a:softEdge rad="112500"/>
          </a:effectLst>
        </p:spPr>
      </p:pic>
      <p:sp>
        <p:nvSpPr>
          <p:cNvPr id="9" name="TextBox 8">
            <a:extLst>
              <a:ext uri="{FF2B5EF4-FFF2-40B4-BE49-F238E27FC236}">
                <a16:creationId xmlns:a16="http://schemas.microsoft.com/office/drawing/2014/main" id="{3972B478-5684-C7E7-B153-2783A81573D8}"/>
              </a:ext>
            </a:extLst>
          </p:cNvPr>
          <p:cNvSpPr txBox="1"/>
          <p:nvPr/>
        </p:nvSpPr>
        <p:spPr>
          <a:xfrm>
            <a:off x="3199672" y="3487736"/>
            <a:ext cx="6094476" cy="230832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Under the guidance of</a:t>
            </a: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 (Dr.) Susmita Biswas</a:t>
            </a: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&amp;</a:t>
            </a: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Prof. </a:t>
            </a:r>
            <a:r>
              <a:rPr kumimoji="0" lang="en-US" altLang="en-US" sz="1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Rangon</a:t>
            </a: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Sarkar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a:t>
            </a:r>
            <a:endParaRPr kumimoji="0" lang="en-US" altLang="en-US" sz="1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Computer Science Engineering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(Internet of Things, Cyber Security, Blockchain Technology)</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5337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6DF97-0C3E-8893-EC4D-A169377325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A9FF45-35A3-D924-F239-EE93B247A37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5028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B7B3-42D9-7104-B89B-5F673B07C9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7CF034D-CA76-FD10-32D2-ED02418DCDD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53329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4639-29B5-7D9D-6532-1A68A809DB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724FD1-87B2-45D7-A864-A741078D3E0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433548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FDFF-6E65-BCD2-8604-1B5956B9CE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3BA932-44BD-FC99-CE39-609B43D094F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903014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BDD04-E79A-6E4F-E649-7D11531479DE}"/>
              </a:ext>
            </a:extLst>
          </p:cNvPr>
          <p:cNvSpPr>
            <a:spLocks noGrp="1"/>
          </p:cNvSpPr>
          <p:nvPr>
            <p:ph type="title"/>
          </p:nvPr>
        </p:nvSpPr>
        <p:spPr>
          <a:xfrm>
            <a:off x="1295402" y="3057820"/>
            <a:ext cx="9601196" cy="1303867"/>
          </a:xfrm>
        </p:spPr>
        <p:txBody>
          <a:bodyPr>
            <a:normAutofit/>
            <a:scene3d>
              <a:camera prst="perspectiveFront"/>
              <a:lightRig rig="harsh" dir="t"/>
            </a:scene3d>
            <a:sp3d extrusionH="57150" prstMaterial="matte">
              <a:bevelT w="63500" h="12700" prst="relaxedInset"/>
              <a:contourClr>
                <a:schemeClr val="bg1">
                  <a:lumMod val="65000"/>
                </a:schemeClr>
              </a:contourClr>
            </a:sp3d>
          </a:bodyPr>
          <a:lstStyle/>
          <a:p>
            <a:r>
              <a:rPr lang="en-US" sz="6000" b="1" dirty="0">
                <a:ln/>
                <a:solidFill>
                  <a:schemeClr val="accent3"/>
                </a:solidFill>
                <a:effectLst>
                  <a:glow rad="139700">
                    <a:schemeClr val="accent5">
                      <a:satMod val="175000"/>
                      <a:alpha val="40000"/>
                    </a:schemeClr>
                  </a:glow>
                  <a:reflection blurRad="6350" stA="55000" endA="50" endPos="85000" dir="5400000" sy="-100000" algn="bl" rotWithShape="0"/>
                </a:effectLst>
              </a:rPr>
              <a:t>Thank You </a:t>
            </a:r>
            <a:endParaRPr lang="en-IN" sz="6000" b="1" dirty="0">
              <a:ln/>
              <a:solidFill>
                <a:schemeClr val="accent3"/>
              </a:solidFill>
              <a:effectLst>
                <a:glow rad="139700">
                  <a:schemeClr val="accent5">
                    <a:satMod val="175000"/>
                    <a:alpha val="40000"/>
                  </a:schemeClr>
                </a:glow>
                <a:reflection blurRad="6350" stA="55000" endA="50" endPos="85000" dir="5400000" sy="-100000" algn="bl" rotWithShape="0"/>
              </a:effectLst>
            </a:endParaRPr>
          </a:p>
        </p:txBody>
      </p:sp>
    </p:spTree>
    <p:extLst>
      <p:ext uri="{BB962C8B-B14F-4D97-AF65-F5344CB8AC3E}">
        <p14:creationId xmlns:p14="http://schemas.microsoft.com/office/powerpoint/2010/main" val="4248702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835A-864C-99E0-8A74-2F4CD1E31C26}"/>
              </a:ext>
            </a:extLst>
          </p:cNvPr>
          <p:cNvSpPr>
            <a:spLocks noGrp="1"/>
          </p:cNvSpPr>
          <p:nvPr>
            <p:ph type="title"/>
          </p:nvPr>
        </p:nvSpPr>
        <p:spPr>
          <a:xfrm>
            <a:off x="1035558" y="1197292"/>
            <a:ext cx="9601196" cy="910676"/>
          </a:xfrm>
        </p:spPr>
        <p:txBody>
          <a:bodyPr/>
          <a:lstStyle/>
          <a:p>
            <a:r>
              <a:rPr lang="en-IN" b="1" u="sng" dirty="0">
                <a:latin typeface="Times New Roman" panose="02020603050405020304" pitchFamily="18" charset="0"/>
                <a:cs typeface="Times New Roman" panose="02020603050405020304" pitchFamily="18" charset="0"/>
              </a:rPr>
              <a:t>Table of Content</a:t>
            </a:r>
          </a:p>
        </p:txBody>
      </p:sp>
      <p:sp>
        <p:nvSpPr>
          <p:cNvPr id="6" name="TextBox 5">
            <a:extLst>
              <a:ext uri="{FF2B5EF4-FFF2-40B4-BE49-F238E27FC236}">
                <a16:creationId xmlns:a16="http://schemas.microsoft.com/office/drawing/2014/main" id="{15224735-2DCA-60E7-E22D-C4826DFE176C}"/>
              </a:ext>
            </a:extLst>
          </p:cNvPr>
          <p:cNvSpPr txBox="1"/>
          <p:nvPr/>
        </p:nvSpPr>
        <p:spPr>
          <a:xfrm>
            <a:off x="3047238" y="3105835"/>
            <a:ext cx="6094476" cy="1754326"/>
          </a:xfrm>
          <a:prstGeom prst="rect">
            <a:avLst/>
          </a:prstGeom>
          <a:noFill/>
        </p:spPr>
        <p:txBody>
          <a:bodyPr wrap="square">
            <a:spAutoFit/>
          </a:bodyPr>
          <a:lstStyle/>
          <a:p>
            <a:pPr marL="342900" indent="-342900">
              <a:buAutoNum type="arabicPeriod"/>
            </a:pPr>
            <a:r>
              <a:rPr lang="en-IN" dirty="0">
                <a:latin typeface="Times New Roman" panose="02020603050405020304" pitchFamily="18" charset="0"/>
                <a:cs typeface="Times New Roman" panose="02020603050405020304" pitchFamily="18" charset="0"/>
              </a:rPr>
              <a:t>Objects…………………………………………………4</a:t>
            </a:r>
          </a:p>
          <a:p>
            <a:pPr marL="342900" indent="-342900">
              <a:buAutoNum type="arabicPeriod"/>
            </a:pPr>
            <a:r>
              <a:rPr lang="en-IN" dirty="0">
                <a:latin typeface="Times New Roman" panose="02020603050405020304" pitchFamily="18" charset="0"/>
                <a:cs typeface="Times New Roman" panose="02020603050405020304" pitchFamily="18" charset="0"/>
              </a:rPr>
              <a:t>Introduction………........................................................5</a:t>
            </a:r>
          </a:p>
          <a:p>
            <a:pPr marL="342900" indent="-342900">
              <a:buAutoNum type="arabicPeriod"/>
            </a:pPr>
            <a:r>
              <a:rPr lang="en-IN" dirty="0">
                <a:latin typeface="Times New Roman" panose="02020603050405020304" pitchFamily="18" charset="0"/>
                <a:cs typeface="Times New Roman" panose="02020603050405020304" pitchFamily="18" charset="0"/>
              </a:rPr>
              <a:t>Proposed Methodology……………………………......6</a:t>
            </a:r>
          </a:p>
          <a:p>
            <a:pPr marL="342900" indent="-342900">
              <a:buAutoNum type="arabicPeriod"/>
            </a:pPr>
            <a:r>
              <a:rPr lang="en-IN" dirty="0">
                <a:latin typeface="Times New Roman" panose="02020603050405020304" pitchFamily="18" charset="0"/>
                <a:cs typeface="Times New Roman" panose="02020603050405020304" pitchFamily="18" charset="0"/>
              </a:rPr>
              <a:t>Result and Analysis……………………………………8</a:t>
            </a:r>
          </a:p>
          <a:p>
            <a:pPr marL="342900" indent="-342900">
              <a:buAutoNum type="arabicPeriod"/>
            </a:pPr>
            <a:r>
              <a:rPr lang="en-IN" dirty="0">
                <a:latin typeface="Times New Roman" panose="02020603050405020304" pitchFamily="18" charset="0"/>
                <a:cs typeface="Times New Roman" panose="02020603050405020304" pitchFamily="18" charset="0"/>
              </a:rPr>
              <a:t>Future Work……………………………………………9</a:t>
            </a:r>
          </a:p>
          <a:p>
            <a:pPr marL="342900" indent="-342900">
              <a:buAutoNum type="arabicPeriod"/>
            </a:pPr>
            <a:r>
              <a:rPr lang="en-IN" dirty="0">
                <a:latin typeface="Times New Roman" panose="02020603050405020304" pitchFamily="18" charset="0"/>
                <a:cs typeface="Times New Roman" panose="02020603050405020304" pitchFamily="18" charset="0"/>
              </a:rPr>
              <a:t>References……………………………………………..10</a:t>
            </a:r>
          </a:p>
        </p:txBody>
      </p:sp>
    </p:spTree>
    <p:extLst>
      <p:ext uri="{BB962C8B-B14F-4D97-AF65-F5344CB8AC3E}">
        <p14:creationId xmlns:p14="http://schemas.microsoft.com/office/powerpoint/2010/main" val="1727014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54C3-017C-2DCA-EAFD-AD7541968388}"/>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Objective </a:t>
            </a:r>
          </a:p>
        </p:txBody>
      </p:sp>
      <p:sp>
        <p:nvSpPr>
          <p:cNvPr id="3" name="Content Placeholder 2">
            <a:extLst>
              <a:ext uri="{FF2B5EF4-FFF2-40B4-BE49-F238E27FC236}">
                <a16:creationId xmlns:a16="http://schemas.microsoft.com/office/drawing/2014/main" id="{59DA1C08-F32A-1ED3-6258-6687CBB80578}"/>
              </a:ext>
            </a:extLst>
          </p:cNvPr>
          <p:cNvSpPr>
            <a:spLocks noGrp="1"/>
          </p:cNvSpPr>
          <p:nvPr>
            <p:ph idx="1"/>
          </p:nvPr>
        </p:nvSpPr>
        <p:spPr>
          <a:xfrm>
            <a:off x="603504" y="2596896"/>
            <a:ext cx="10661904" cy="3342980"/>
          </a:xfrm>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     The </a:t>
            </a:r>
            <a:r>
              <a:rPr lang="en-US" sz="1800" b="1" dirty="0">
                <a:latin typeface="Times New Roman" panose="02020603050405020304" pitchFamily="18" charset="0"/>
                <a:cs typeface="Times New Roman" panose="02020603050405020304" pitchFamily="18" charset="0"/>
              </a:rPr>
              <a:t>Time Perception Modification</a:t>
            </a:r>
            <a:r>
              <a:rPr lang="en-US" sz="1800" dirty="0">
                <a:latin typeface="Times New Roman" panose="02020603050405020304" pitchFamily="18" charset="0"/>
                <a:cs typeface="Times New Roman" panose="02020603050405020304" pitchFamily="18" charset="0"/>
              </a:rPr>
              <a:t> project aims to explore how humans perceive time under different conditions, such as stress, engagement, or boredom. By understanding the psychological and neurological factors influencing time perception, the project seeks to develop methods to manipulate it effectively.</a:t>
            </a:r>
          </a:p>
          <a:p>
            <a:pPr algn="just">
              <a:buNone/>
            </a:pPr>
            <a:r>
              <a:rPr lang="en-US" sz="1800" dirty="0">
                <a:latin typeface="Times New Roman" panose="02020603050405020304" pitchFamily="18" charset="0"/>
                <a:cs typeface="Times New Roman" panose="02020603050405020304" pitchFamily="18" charset="0"/>
              </a:rPr>
              <a:t>     The software will implement techniques using visual, auditory, and interactive cues to alter perceived time. AI and machine learning may be used to personalize the experience based on user behavior, making time feel faster or slower depending on the context.</a:t>
            </a:r>
          </a:p>
          <a:p>
            <a:pPr algn="just">
              <a:buNone/>
            </a:pPr>
            <a:r>
              <a:rPr lang="en-US" sz="1800" dirty="0">
                <a:latin typeface="Times New Roman" panose="02020603050405020304" pitchFamily="18" charset="0"/>
                <a:cs typeface="Times New Roman" panose="02020603050405020304" pitchFamily="18" charset="0"/>
              </a:rPr>
              <a:t>     A key objective is to enhance productivity and user experience by making time feel shorter during tedious tasks like studying or working and extending moments of enjoyment in activities like gaming or meditation.</a:t>
            </a:r>
          </a:p>
          <a:p>
            <a:pPr algn="just">
              <a:buNone/>
            </a:pPr>
            <a:r>
              <a:rPr lang="en-US" sz="1800" dirty="0">
                <a:latin typeface="Times New Roman" panose="02020603050405020304" pitchFamily="18" charset="0"/>
                <a:cs typeface="Times New Roman" panose="02020603050405020304" pitchFamily="18" charset="0"/>
              </a:rPr>
              <a:t>     The project will be validated through experiments and user feedback to assess the effectiveness of different techniques. Comparisons will help determine the best approaches for time perception modification.</a:t>
            </a:r>
          </a:p>
        </p:txBody>
      </p:sp>
    </p:spTree>
    <p:extLst>
      <p:ext uri="{BB962C8B-B14F-4D97-AF65-F5344CB8AC3E}">
        <p14:creationId xmlns:p14="http://schemas.microsoft.com/office/powerpoint/2010/main" val="112279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43C6-0BF1-8950-9318-708A8CD3798F}"/>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23D209B2-1128-1609-AF5E-6CD26B63EC65}"/>
              </a:ext>
            </a:extLst>
          </p:cNvPr>
          <p:cNvSpPr>
            <a:spLocks noGrp="1"/>
          </p:cNvSpPr>
          <p:nvPr>
            <p:ph idx="1"/>
          </p:nvPr>
        </p:nvSpPr>
        <p:spPr>
          <a:xfrm>
            <a:off x="630936" y="2146129"/>
            <a:ext cx="10652760" cy="3998640"/>
          </a:xfrm>
        </p:spPr>
        <p:txBody>
          <a:bodyPr>
            <a:noAutofit/>
          </a:bodyPr>
          <a:lstStyle/>
          <a:p>
            <a:pPr algn="just">
              <a:lnSpc>
                <a:spcPct val="107000"/>
              </a:lnSpc>
              <a:spcBef>
                <a:spcPts val="100"/>
              </a:spcBef>
              <a:spcAft>
                <a:spcPts val="100"/>
              </a:spcAft>
              <a:buNone/>
            </a:pPr>
            <a:r>
              <a:rPr lang="en-IN" sz="1800" kern="100" dirty="0">
                <a:effectLst/>
                <a:latin typeface="Times New Roman" panose="02020603050405020304" pitchFamily="18" charset="0"/>
                <a:ea typeface="Calibri" panose="020F0502020204030204" pitchFamily="34" charset="0"/>
                <a:cs typeface="Vrinda" panose="020B0502040204020203" pitchFamily="34" charset="0"/>
              </a:rPr>
              <a:t> </a:t>
            </a:r>
            <a:endParaRPr lang="en-IN" sz="1800" kern="100" dirty="0">
              <a:effectLst/>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Bef>
                <a:spcPts val="100"/>
              </a:spcBef>
              <a:spcAft>
                <a:spcPts val="1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Time perception is a fundamental aspect of human experience, influencing how we interact with the world, manage tasks, and perceive events. Unlike objective time, which follows a fixed linear progression, subjective time perception can vary depending on cognitive states, external stimuli, and environmental factors. This variability has sparked interest in developing techniques to modify time perception for practical applications.</a:t>
            </a:r>
          </a:p>
          <a:p>
            <a:pPr algn="just">
              <a:lnSpc>
                <a:spcPct val="107000"/>
              </a:lnSpc>
              <a:spcBef>
                <a:spcPts val="100"/>
              </a:spcBef>
              <a:spcAft>
                <a:spcPts val="1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This project aims to explore software-based time perception modification by leveraging digital stimuli such as visual patterns, auditory effects, and interactive feedback mechanisms. By altering sensory input, the software seeks to create an illusion of time moving faster or slower, depending on the desired effect. The project is grounded in principles from psychology and cognitive science, focusing on how controlled stimuli influence the brain’s internal timekeeping mechanisms.</a:t>
            </a:r>
          </a:p>
          <a:p>
            <a:pPr algn="just">
              <a:lnSpc>
                <a:spcPct val="107000"/>
              </a:lnSpc>
              <a:spcBef>
                <a:spcPts val="100"/>
              </a:spcBef>
              <a:spcAft>
                <a:spcPts val="1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The software developed in this project has potential applications in productivity enhancement, immersive gaming, virtual reality (VR), stress management, and cognitive therapy. For example, increasing perceived time speed could help users focus better on repetitive or time-consuming tasks, while slowing it down might enhance relaxation or mindfulness practices.</a:t>
            </a:r>
          </a:p>
          <a:p>
            <a:pPr algn="just">
              <a:lnSpc>
                <a:spcPct val="107000"/>
              </a:lnSpc>
              <a:spcBef>
                <a:spcPts val="100"/>
              </a:spcBef>
              <a:spcAft>
                <a:spcPts val="1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07000"/>
              </a:lnSpc>
              <a:spcBef>
                <a:spcPts val="100"/>
              </a:spcBef>
              <a:spcAft>
                <a:spcPts val="1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1800" dirty="0"/>
          </a:p>
        </p:txBody>
      </p:sp>
    </p:spTree>
    <p:extLst>
      <p:ext uri="{BB962C8B-B14F-4D97-AF65-F5344CB8AC3E}">
        <p14:creationId xmlns:p14="http://schemas.microsoft.com/office/powerpoint/2010/main" val="361391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1B10-D217-E524-4CC1-5C66EAA7A3C9}"/>
              </a:ext>
            </a:extLst>
          </p:cNvPr>
          <p:cNvSpPr>
            <a:spLocks noGrp="1"/>
          </p:cNvSpPr>
          <p:nvPr>
            <p:ph type="title"/>
          </p:nvPr>
        </p:nvSpPr>
        <p:spPr>
          <a:xfrm>
            <a:off x="1295401" y="848849"/>
            <a:ext cx="9601196" cy="1303867"/>
          </a:xfrm>
        </p:spPr>
        <p:txBody>
          <a:bodyPr/>
          <a:lstStyle/>
          <a:p>
            <a:r>
              <a:rPr lang="en-IN" b="1" u="sng" dirty="0">
                <a:latin typeface="Times New Roman" panose="02020603050405020304" pitchFamily="18" charset="0"/>
                <a:cs typeface="Times New Roman" panose="02020603050405020304" pitchFamily="18" charset="0"/>
              </a:rPr>
              <a:t>Proposed Methodology</a:t>
            </a:r>
          </a:p>
        </p:txBody>
      </p:sp>
      <p:sp>
        <p:nvSpPr>
          <p:cNvPr id="6" name="TextBox 5">
            <a:extLst>
              <a:ext uri="{FF2B5EF4-FFF2-40B4-BE49-F238E27FC236}">
                <a16:creationId xmlns:a16="http://schemas.microsoft.com/office/drawing/2014/main" id="{E19FD744-A7C7-A500-86C8-8FBCF4C8052E}"/>
              </a:ext>
            </a:extLst>
          </p:cNvPr>
          <p:cNvSpPr txBox="1"/>
          <p:nvPr/>
        </p:nvSpPr>
        <p:spPr>
          <a:xfrm>
            <a:off x="944498" y="2209469"/>
            <a:ext cx="10558653" cy="923330"/>
          </a:xfrm>
          <a:prstGeom prst="rect">
            <a:avLst/>
          </a:prstGeom>
          <a:noFill/>
        </p:spPr>
        <p:txBody>
          <a:bodyPr wrap="square">
            <a:spAutoFit/>
          </a:bodyPr>
          <a:lstStyle/>
          <a:p>
            <a:pPr>
              <a:buNone/>
            </a:pPr>
            <a:endParaRPr lang="en-US" b="1" dirty="0"/>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Time Perception Modification</a:t>
            </a:r>
            <a:r>
              <a:rPr lang="en-US" dirty="0">
                <a:latin typeface="Times New Roman" panose="02020603050405020304" pitchFamily="18" charset="0"/>
                <a:cs typeface="Times New Roman" panose="02020603050405020304" pitchFamily="18" charset="0"/>
              </a:rPr>
              <a:t> project will follow a structured approach, combining psychological research, software development, and user testing to achieve its objectives</a:t>
            </a:r>
            <a:r>
              <a:rPr lang="en-US" dirty="0"/>
              <a:t>.</a:t>
            </a:r>
          </a:p>
        </p:txBody>
      </p:sp>
      <p:sp>
        <p:nvSpPr>
          <p:cNvPr id="8" name="TextBox 7">
            <a:extLst>
              <a:ext uri="{FF2B5EF4-FFF2-40B4-BE49-F238E27FC236}">
                <a16:creationId xmlns:a16="http://schemas.microsoft.com/office/drawing/2014/main" id="{1169FE49-1EE5-710F-4EBC-56A8450743A9}"/>
              </a:ext>
            </a:extLst>
          </p:cNvPr>
          <p:cNvSpPr txBox="1"/>
          <p:nvPr/>
        </p:nvSpPr>
        <p:spPr>
          <a:xfrm>
            <a:off x="944498" y="3246304"/>
            <a:ext cx="10303002" cy="1200329"/>
          </a:xfrm>
          <a:prstGeom prst="rect">
            <a:avLst/>
          </a:prstGeom>
          <a:noFill/>
        </p:spPr>
        <p:txBody>
          <a:bodyPr wrap="square">
            <a:spAutoFit/>
          </a:bodyPr>
          <a:lstStyle/>
          <a:p>
            <a:pPr marL="342900" indent="-342900" algn="just">
              <a:buFont typeface="+mj-lt"/>
              <a:buAutoNum type="arabicPeriod"/>
            </a:pPr>
            <a:r>
              <a:rPr lang="en-US" b="1" dirty="0">
                <a:latin typeface="Times New Roman" panose="02020603050405020304" pitchFamily="18" charset="0"/>
                <a:cs typeface="Times New Roman" panose="02020603050405020304" pitchFamily="18" charset="0"/>
              </a:rPr>
              <a:t>Research and Literature Review</a:t>
            </a:r>
          </a:p>
          <a:p>
            <a:pPr algn="just"/>
            <a:r>
              <a:rPr lang="en-US" dirty="0">
                <a:latin typeface="Times New Roman" panose="02020603050405020304" pitchFamily="18" charset="0"/>
                <a:cs typeface="Times New Roman" panose="02020603050405020304" pitchFamily="18" charset="0"/>
              </a:rPr>
              <a:t>A comprehensive study of existing research on time perception, cognitive psychology, and neuroscience will be conducted. This will help identify key factors influencing subjective time and inform the development of software-based techniques.</a:t>
            </a:r>
          </a:p>
        </p:txBody>
      </p:sp>
      <p:sp>
        <p:nvSpPr>
          <p:cNvPr id="11" name="TextBox 10">
            <a:extLst>
              <a:ext uri="{FF2B5EF4-FFF2-40B4-BE49-F238E27FC236}">
                <a16:creationId xmlns:a16="http://schemas.microsoft.com/office/drawing/2014/main" id="{86552002-489E-DAE5-3839-FB4AC76B89C6}"/>
              </a:ext>
            </a:extLst>
          </p:cNvPr>
          <p:cNvSpPr txBox="1"/>
          <p:nvPr/>
        </p:nvSpPr>
        <p:spPr>
          <a:xfrm>
            <a:off x="944498" y="4560138"/>
            <a:ext cx="10303002"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Software Development &amp; Implementation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software prototype will be designed to manipulate time perception using visual, auditory, and interactive stimuli. AI/ML algorithms may be integrated to personalize the experience based on user responses and behavior.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663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4832B-2A59-5DE9-586C-FAED3157942F}"/>
              </a:ext>
            </a:extLst>
          </p:cNvPr>
          <p:cNvSpPr>
            <a:spLocks noGrp="1"/>
          </p:cNvSpPr>
          <p:nvPr>
            <p:ph idx="1"/>
          </p:nvPr>
        </p:nvSpPr>
        <p:spPr>
          <a:xfrm>
            <a:off x="1027176" y="949621"/>
            <a:ext cx="10137647" cy="5123350"/>
          </a:xfrm>
        </p:spPr>
        <p:txBody>
          <a:bodyPr/>
          <a:lstStyle/>
          <a:p>
            <a:pPr algn="just">
              <a:buNone/>
            </a:pPr>
            <a:r>
              <a:rPr lang="en-US" sz="1800" b="1" dirty="0">
                <a:latin typeface="Times New Roman" panose="02020603050405020304" pitchFamily="18" charset="0"/>
                <a:cs typeface="Times New Roman" panose="02020603050405020304" pitchFamily="18" charset="0"/>
              </a:rPr>
              <a:t>3. Experimental Testing &amp; Data Collection</a:t>
            </a:r>
          </a:p>
          <a:p>
            <a:pPr marL="0" indent="0" algn="just">
              <a:buNone/>
            </a:pPr>
            <a:r>
              <a:rPr lang="en-US" sz="1800" dirty="0">
                <a:latin typeface="Times New Roman" panose="02020603050405020304" pitchFamily="18" charset="0"/>
                <a:cs typeface="Times New Roman" panose="02020603050405020304" pitchFamily="18" charset="0"/>
              </a:rPr>
              <a:t>Controlled experiments will be conducted with users engaging in tasks while exposed to different time-modifying stimuli. Their perceived time duration will be recorded through self-reports and physiological responses.</a:t>
            </a:r>
          </a:p>
          <a:p>
            <a:pPr marL="0" indent="0">
              <a:buNone/>
            </a:pPr>
            <a:endParaRPr lang="en-IN" dirty="0"/>
          </a:p>
          <a:p>
            <a:pPr>
              <a:buNone/>
            </a:pPr>
            <a:r>
              <a:rPr lang="en-US" sz="1800" b="1" dirty="0">
                <a:latin typeface="Times New Roman" panose="02020603050405020304" pitchFamily="18" charset="0"/>
                <a:cs typeface="Times New Roman" panose="02020603050405020304" pitchFamily="18" charset="0"/>
              </a:rPr>
              <a:t>4. Analysis &amp; Optimization</a:t>
            </a:r>
          </a:p>
          <a:p>
            <a:pPr algn="just">
              <a:buNone/>
            </a:pPr>
            <a:r>
              <a:rPr lang="en-US" sz="1800" dirty="0">
                <a:latin typeface="Times New Roman" panose="02020603050405020304" pitchFamily="18" charset="0"/>
                <a:cs typeface="Times New Roman" panose="02020603050405020304" pitchFamily="18" charset="0"/>
              </a:rPr>
              <a:t>Collected data will be analyzed to evaluate the effectiveness of various techniques. The software will be</a:t>
            </a:r>
          </a:p>
          <a:p>
            <a:pPr algn="just">
              <a:buNone/>
            </a:pPr>
            <a:r>
              <a:rPr lang="en-US" sz="1800" dirty="0">
                <a:latin typeface="Times New Roman" panose="02020603050405020304" pitchFamily="18" charset="0"/>
                <a:cs typeface="Times New Roman" panose="02020603050405020304" pitchFamily="18" charset="0"/>
              </a:rPr>
              <a:t>refined based on findings, improving its ability to manipulate time perception reliably.</a:t>
            </a:r>
            <a:endParaRPr lang="en-US" sz="1800" b="1" dirty="0">
              <a:latin typeface="Times New Roman" panose="02020603050405020304" pitchFamily="18" charset="0"/>
              <a:cs typeface="Times New Roman" panose="02020603050405020304" pitchFamily="18" charset="0"/>
            </a:endParaRPr>
          </a:p>
          <a:p>
            <a:pPr algn="just">
              <a:buNone/>
            </a:pPr>
            <a:r>
              <a:rPr lang="en-US" sz="1800" b="1" dirty="0">
                <a:latin typeface="Times New Roman" panose="02020603050405020304" pitchFamily="18" charset="0"/>
                <a:cs typeface="Times New Roman" panose="02020603050405020304" pitchFamily="18" charset="0"/>
              </a:rPr>
              <a:t>5. Real-World Application &amp; Validation</a:t>
            </a:r>
          </a:p>
          <a:p>
            <a:pPr marL="0" indent="0" algn="just">
              <a:buNone/>
            </a:pPr>
            <a:r>
              <a:rPr lang="en-US" sz="1800" dirty="0">
                <a:latin typeface="Times New Roman" panose="02020603050405020304" pitchFamily="18" charset="0"/>
                <a:cs typeface="Times New Roman" panose="02020603050405020304" pitchFamily="18" charset="0"/>
              </a:rPr>
              <a:t>The final system will be tested in practical scenarios, such as productivity tasks, entertainment, and mental well-being applications, ensuring its usability and effectiveness.</a:t>
            </a:r>
          </a:p>
          <a:p>
            <a:pPr marL="0" inden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690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858D-6B2F-91EA-8488-4A1A219DBE50}"/>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Result and Analysis </a:t>
            </a:r>
          </a:p>
        </p:txBody>
      </p:sp>
      <p:sp>
        <p:nvSpPr>
          <p:cNvPr id="8" name="Rectangle 3">
            <a:extLst>
              <a:ext uri="{FF2B5EF4-FFF2-40B4-BE49-F238E27FC236}">
                <a16:creationId xmlns:a16="http://schemas.microsoft.com/office/drawing/2014/main" id="{992FE027-7F88-F220-E1EB-0DEF5AA388EB}"/>
              </a:ext>
            </a:extLst>
          </p:cNvPr>
          <p:cNvSpPr>
            <a:spLocks noChangeArrowheads="1"/>
          </p:cNvSpPr>
          <p:nvPr/>
        </p:nvSpPr>
        <p:spPr bwMode="auto">
          <a:xfrm rot="10800000" flipV="1">
            <a:off x="944878" y="2748401"/>
            <a:ext cx="1027481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found that visual and auditory stimuli significantly influenced time perception. Fast-paced visuals and rhythmic sounds made time feel shorter, while slow-motion effects extended subjective time. AI-driven personalization further enhanced these effects, with customized stimuli proving more effective than generalized approaches. However, individual differences played a key role, as factors like cognitive load and attention levels impacted the degree of perceived time modification.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findings suggest practical applications in productivity, entertainment, and mental well-being. Accelerating time perception can help users stay engaged in tedious tasks, while slowing it down can enhance relaxation and enjoyment. However, controlled testing conditions may not fully replicate real-world scenarios. Future research will focus on refining adaptability, exploring long-term effects, and integrating more advanced AI models to improve personalization and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05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5BDB-E3C4-2264-6FF7-3FBC6732B80B}"/>
              </a:ext>
            </a:extLst>
          </p:cNvPr>
          <p:cNvSpPr>
            <a:spLocks noGrp="1"/>
          </p:cNvSpPr>
          <p:nvPr>
            <p:ph type="title"/>
          </p:nvPr>
        </p:nvSpPr>
        <p:spPr/>
        <p:txBody>
          <a:bodyPr/>
          <a:lstStyle/>
          <a:p>
            <a:r>
              <a:rPr lang="en-IN" b="1" u="sng" dirty="0">
                <a:latin typeface="Times New Roman" panose="02020603050405020304" pitchFamily="18" charset="0"/>
                <a:cs typeface="Times New Roman" panose="02020603050405020304" pitchFamily="18" charset="0"/>
              </a:rPr>
              <a:t>Future Work </a:t>
            </a:r>
          </a:p>
        </p:txBody>
      </p:sp>
      <p:sp>
        <p:nvSpPr>
          <p:cNvPr id="5" name="TextBox 4">
            <a:extLst>
              <a:ext uri="{FF2B5EF4-FFF2-40B4-BE49-F238E27FC236}">
                <a16:creationId xmlns:a16="http://schemas.microsoft.com/office/drawing/2014/main" id="{8CF42401-5251-633C-1D48-33957A7DC527}"/>
              </a:ext>
            </a:extLst>
          </p:cNvPr>
          <p:cNvSpPr txBox="1"/>
          <p:nvPr/>
        </p:nvSpPr>
        <p:spPr>
          <a:xfrm>
            <a:off x="738759" y="2285999"/>
            <a:ext cx="10714482" cy="4241289"/>
          </a:xfrm>
          <a:prstGeom prst="rect">
            <a:avLst/>
          </a:prstGeom>
          <a:noFill/>
        </p:spPr>
        <p:txBody>
          <a:bodyPr wrap="square">
            <a:spAutoFit/>
          </a:bodyPr>
          <a:lstStyle/>
          <a:p>
            <a:pPr algn="just">
              <a:lnSpc>
                <a:spcPct val="107000"/>
              </a:lnSpc>
              <a:spcBef>
                <a:spcPts val="100"/>
              </a:spcBef>
              <a:spcAft>
                <a:spcPts val="100"/>
              </a:spcAft>
              <a:buNone/>
            </a:pP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gn="just">
              <a:lnSpc>
                <a:spcPct val="107000"/>
              </a:lnSpc>
              <a:spcBef>
                <a:spcPts val="100"/>
              </a:spcBef>
              <a:spcAft>
                <a:spcPts val="100"/>
              </a:spcAft>
              <a:buFont typeface="Wingdings" panose="05000000000000000000" pitchFamily="2" charset="2"/>
              <a:buChar char=""/>
            </a:pPr>
            <a:r>
              <a:rPr lang="en-IN" sz="1600" b="1" kern="100" dirty="0">
                <a:effectLst/>
                <a:latin typeface="Times New Roman" panose="02020603050405020304" pitchFamily="18" charset="0"/>
                <a:ea typeface="Calibri" panose="020F0502020204030204" pitchFamily="34" charset="0"/>
                <a:cs typeface="Vrinda" panose="020B0502040204020203" pitchFamily="34" charset="0"/>
              </a:rPr>
              <a:t>Integrating EEG &amp; Biometric Data:</a:t>
            </a:r>
            <a:endParaRPr lang="en-IN" sz="1600" b="1" kern="100" dirty="0">
              <a:latin typeface="Calibri" panose="020F0502020204030204" pitchFamily="34" charset="0"/>
              <a:ea typeface="Calibri" panose="020F0502020204030204" pitchFamily="34" charset="0"/>
              <a:cs typeface="Vrinda" panose="020B0502040204020203" pitchFamily="34" charset="0"/>
            </a:endParaRPr>
          </a:p>
          <a:p>
            <a:pPr marL="285750" lvl="0" indent="-285750" algn="just">
              <a:lnSpc>
                <a:spcPct val="107000"/>
              </a:lnSpc>
              <a:spcBef>
                <a:spcPts val="100"/>
              </a:spcBef>
              <a:spcAft>
                <a:spcPts val="100"/>
              </a:spcAft>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Vrinda" panose="020B0502040204020203" pitchFamily="34" charset="0"/>
              </a:rPr>
              <a:t>Using heart rate variability and skin conductance to determine emotional and cognitive states that influence time perception.</a:t>
            </a:r>
            <a:endParaRPr lang="en-IN" sz="1600" kern="100" dirty="0">
              <a:latin typeface="Calibri" panose="020F0502020204030204" pitchFamily="34" charset="0"/>
              <a:ea typeface="Calibri" panose="020F0502020204030204" pitchFamily="34" charset="0"/>
              <a:cs typeface="Vrinda" panose="020B0502040204020203" pitchFamily="34" charset="0"/>
            </a:endParaRPr>
          </a:p>
          <a:p>
            <a:pPr lvl="0" algn="just">
              <a:lnSpc>
                <a:spcPct val="107000"/>
              </a:lnSpc>
              <a:spcBef>
                <a:spcPts val="100"/>
              </a:spcBef>
              <a:spcAft>
                <a:spcPts val="100"/>
              </a:spcAft>
            </a:pPr>
            <a:r>
              <a:rPr lang="en-IN" sz="16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0" dirty="0">
                <a:effectLst/>
                <a:latin typeface="Times New Roman" panose="02020603050405020304" pitchFamily="18" charset="0"/>
                <a:ea typeface="Times New Roman" panose="02020603050405020304" pitchFamily="18" charset="0"/>
                <a:cs typeface="Vrinda" panose="020B0502040204020203" pitchFamily="34" charset="0"/>
              </a:rPr>
              <a:t> Developing a neurofeedback loop, where real-time brain data informs system adjustments for optimized perceptual distortion.</a:t>
            </a:r>
            <a:r>
              <a:rPr lang="en-IN" sz="1600" b="1" kern="100" dirty="0">
                <a:effectLst/>
                <a:latin typeface="Times New Roman" panose="02020603050405020304" pitchFamily="18" charset="0"/>
                <a:ea typeface="Calibri" panose="020F0502020204030204" pitchFamily="34" charset="0"/>
                <a:cs typeface="Vrinda" panose="020B0502040204020203" pitchFamily="34" charset="0"/>
              </a:rPr>
              <a:t> </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gn="just">
              <a:lnSpc>
                <a:spcPct val="107000"/>
              </a:lnSpc>
              <a:spcBef>
                <a:spcPts val="100"/>
              </a:spcBef>
              <a:spcAft>
                <a:spcPts val="100"/>
              </a:spcAft>
              <a:buFont typeface="Wingdings" panose="05000000000000000000" pitchFamily="2" charset="2"/>
              <a:buChar char=""/>
            </a:pPr>
            <a:r>
              <a:rPr lang="en-IN" sz="1600" b="1" kern="100" dirty="0">
                <a:effectLst/>
                <a:latin typeface="Times New Roman" panose="02020603050405020304" pitchFamily="18" charset="0"/>
                <a:ea typeface="Calibri" panose="020F0502020204030204" pitchFamily="34" charset="0"/>
                <a:cs typeface="Vrinda" panose="020B0502040204020203" pitchFamily="34" charset="0"/>
              </a:rPr>
              <a:t>Developing Custom AI Models</a:t>
            </a:r>
            <a:r>
              <a:rPr lang="en-IN" sz="1600" kern="100" dirty="0">
                <a:effectLst/>
                <a:latin typeface="Times New Roman" panose="02020603050405020304" pitchFamily="18" charset="0"/>
                <a:ea typeface="Calibri" panose="020F0502020204030204" pitchFamily="34" charset="0"/>
                <a:cs typeface="Vrinda" panose="020B0502040204020203" pitchFamily="34" charset="0"/>
              </a:rPr>
              <a:t>:</a:t>
            </a:r>
            <a:endParaRPr lang="en-IN" sz="1600" kern="100" dirty="0">
              <a:latin typeface="Calibri" panose="020F0502020204030204" pitchFamily="34" charset="0"/>
              <a:ea typeface="Calibri" panose="020F0502020204030204" pitchFamily="34" charset="0"/>
              <a:cs typeface="Vrinda" panose="020B0502040204020203" pitchFamily="34" charset="0"/>
            </a:endParaRPr>
          </a:p>
          <a:p>
            <a:pPr marL="285750" lvl="0" indent="-285750" algn="just">
              <a:lnSpc>
                <a:spcPct val="107000"/>
              </a:lnSpc>
              <a:spcBef>
                <a:spcPts val="100"/>
              </a:spcBef>
              <a:spcAft>
                <a:spcPts val="100"/>
              </a:spcAft>
              <a:buFont typeface="Symbol" panose="05050102010706020507" pitchFamily="18" charset="2"/>
              <a:buChar char="·"/>
            </a:pPr>
            <a:r>
              <a:rPr lang="en-IN" sz="1600" kern="0" dirty="0">
                <a:effectLst/>
                <a:latin typeface="Times New Roman" panose="02020603050405020304" pitchFamily="18" charset="0"/>
                <a:ea typeface="Times New Roman" panose="02020603050405020304" pitchFamily="18" charset="0"/>
                <a:cs typeface="Vrinda" panose="020B0502040204020203" pitchFamily="34" charset="0"/>
              </a:rPr>
              <a:t>Implementing machine learning models to analyse user responses and dynamically adjust stimuli based on individual cognitive profiles.</a:t>
            </a:r>
            <a:endParaRPr lang="en-IN" sz="1600" kern="100" dirty="0">
              <a:latin typeface="Calibri" panose="020F0502020204030204" pitchFamily="34" charset="0"/>
              <a:ea typeface="Calibri" panose="020F0502020204030204" pitchFamily="34" charset="0"/>
              <a:cs typeface="Vrinda" panose="020B0502040204020203" pitchFamily="34" charset="0"/>
            </a:endParaRPr>
          </a:p>
          <a:p>
            <a:pPr lvl="0" algn="just">
              <a:lnSpc>
                <a:spcPct val="107000"/>
              </a:lnSpc>
              <a:spcBef>
                <a:spcPts val="100"/>
              </a:spcBef>
              <a:spcAft>
                <a:spcPts val="100"/>
              </a:spcAft>
            </a:pPr>
            <a:r>
              <a:rPr lang="en-IN" sz="16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en-IN" sz="1600" kern="0" dirty="0">
                <a:effectLst/>
                <a:latin typeface="Times New Roman" panose="02020603050405020304" pitchFamily="18" charset="0"/>
                <a:ea typeface="Times New Roman" panose="02020603050405020304" pitchFamily="18" charset="0"/>
                <a:cs typeface="Vrinda" panose="020B0502040204020203" pitchFamily="34" charset="0"/>
              </a:rPr>
              <a:t> Developing neural network-based prediction models to optimize time perception modification in real time</a:t>
            </a:r>
            <a:r>
              <a:rPr lang="en-IN" sz="1600" kern="0" dirty="0">
                <a:latin typeface="Times New Roman" panose="02020603050405020304" pitchFamily="18" charset="0"/>
                <a:ea typeface="Times New Roman" panose="02020603050405020304" pitchFamily="18" charset="0"/>
                <a:cs typeface="Vrinda" panose="020B0502040204020203" pitchFamily="34" charset="0"/>
              </a:rPr>
              <a:t>.</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a:p>
            <a:pPr marL="342900" lvl="0" indent="-342900" algn="just">
              <a:spcBef>
                <a:spcPts val="100"/>
              </a:spcBef>
              <a:spcAft>
                <a:spcPts val="100"/>
              </a:spcAft>
              <a:buFont typeface="Wingdings" panose="05000000000000000000" pitchFamily="2" charset="2"/>
              <a:buChar char=""/>
            </a:pPr>
            <a:r>
              <a:rPr lang="en-IN" sz="1600" b="1" dirty="0">
                <a:effectLst/>
                <a:latin typeface="Times New Roman" panose="02020603050405020304" pitchFamily="18" charset="0"/>
                <a:ea typeface="Times New Roman" panose="02020603050405020304" pitchFamily="18" charset="0"/>
              </a:rPr>
              <a:t>Expanding VR Implementation</a:t>
            </a:r>
            <a:r>
              <a:rPr lang="en-IN" sz="1600" dirty="0">
                <a:effectLst/>
                <a:latin typeface="Times New Roman" panose="02020603050405020304" pitchFamily="18" charset="0"/>
                <a:ea typeface="Times New Roman" panose="02020603050405020304" pitchFamily="18" charset="0"/>
              </a:rPr>
              <a:t>:</a:t>
            </a:r>
          </a:p>
          <a:p>
            <a:pPr lvl="0" algn="just">
              <a:spcBef>
                <a:spcPts val="100"/>
              </a:spcBef>
              <a:spcAft>
                <a:spcPts val="100"/>
              </a:spcAft>
            </a:pPr>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Expanding the system for Virtual Reality (VR) and Augmented Reality (AR) to create immersive experiences where time  can be dynamically manipulated.</a:t>
            </a:r>
          </a:p>
          <a:p>
            <a:pPr algn="just">
              <a:spcBef>
                <a:spcPts val="100"/>
              </a:spcBef>
              <a:spcAft>
                <a:spcPts val="100"/>
              </a:spcAft>
              <a:buNone/>
            </a:pPr>
            <a:r>
              <a:rPr lang="en-IN" sz="1600" dirty="0">
                <a:effectLst/>
                <a:latin typeface="Symbol" panose="05050102010706020507" pitchFamily="18" charset="2"/>
                <a:ea typeface="Times New Roman" panose="02020603050405020304" pitchFamily="18" charset="0"/>
              </a:rPr>
              <a:t>·</a:t>
            </a:r>
            <a:r>
              <a:rPr lang="en-IN" sz="1600" dirty="0">
                <a:effectLst/>
                <a:latin typeface="Times New Roman" panose="02020603050405020304" pitchFamily="18" charset="0"/>
                <a:ea typeface="Times New Roman" panose="02020603050405020304" pitchFamily="18" charset="0"/>
              </a:rPr>
              <a:t> Implementing time perception controls in gaming, where fast-paced or slow-motion effects are psychologically induced rather than artificially simulated.</a:t>
            </a:r>
          </a:p>
          <a:p>
            <a:pPr algn="just">
              <a:spcBef>
                <a:spcPts val="100"/>
              </a:spcBef>
              <a:spcAft>
                <a:spcPts val="100"/>
              </a:spcAft>
              <a:buNone/>
            </a:pPr>
            <a:r>
              <a:rPr lang="en-IN" sz="1600" dirty="0">
                <a:effectLst/>
                <a:latin typeface="Times New Roman" panose="02020603050405020304" pitchFamily="18" charset="0"/>
                <a:ea typeface="Times New Roman" panose="02020603050405020304" pitchFamily="18" charset="0"/>
              </a:rPr>
              <a:t> </a:t>
            </a:r>
          </a:p>
          <a:p>
            <a:pPr algn="just">
              <a:lnSpc>
                <a:spcPct val="107000"/>
              </a:lnSpc>
              <a:spcBef>
                <a:spcPts val="100"/>
              </a:spcBef>
              <a:spcAft>
                <a:spcPts val="100"/>
              </a:spcAft>
            </a:pPr>
            <a:r>
              <a:rPr lang="en-IN" sz="1800" kern="100" dirty="0">
                <a:effectLst/>
                <a:latin typeface="Times New Roman" panose="02020603050405020304" pitchFamily="18" charset="0"/>
                <a:ea typeface="Calibri" panose="020F0502020204030204" pitchFamily="34" charset="0"/>
                <a:cs typeface="Vrinda" panose="020B0502040204020203" pitchFamily="34" charset="0"/>
              </a:rPr>
              <a:t> </a:t>
            </a:r>
            <a:endParaRPr lang="en-IN" sz="1600" kern="1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957933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213</TotalTime>
  <Words>1039</Words>
  <Application>Microsoft Office PowerPoint</Application>
  <PresentationFormat>Widescreen</PresentationFormat>
  <Paragraphs>73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Rounded MT Bold</vt:lpstr>
      <vt:lpstr>Calibri</vt:lpstr>
      <vt:lpstr>Garamond</vt:lpstr>
      <vt:lpstr>Symbol</vt:lpstr>
      <vt:lpstr>Times New Roman</vt:lpstr>
      <vt:lpstr>Wingdings</vt:lpstr>
      <vt:lpstr>Organic</vt:lpstr>
      <vt:lpstr>Reality vs. Illusion </vt:lpstr>
      <vt:lpstr>PowerPoint Presentation</vt:lpstr>
      <vt:lpstr>Table of Content</vt:lpstr>
      <vt:lpstr>Objective </vt:lpstr>
      <vt:lpstr>Introduction</vt:lpstr>
      <vt:lpstr>Proposed Methodology</vt:lpstr>
      <vt:lpstr>PowerPoint Presentation</vt:lpstr>
      <vt:lpstr>Result and Analysis </vt:lpstr>
      <vt:lpstr>Future Work </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Bitasta Bose</dc:creator>
  <cp:lastModifiedBy>Bitasta Bose</cp:lastModifiedBy>
  <cp:revision>1</cp:revision>
  <dcterms:created xsi:type="dcterms:W3CDTF">2025-04-02T15:17:17Z</dcterms:created>
  <dcterms:modified xsi:type="dcterms:W3CDTF">2025-04-04T09:43:30Z</dcterms:modified>
</cp:coreProperties>
</file>