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99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20A80D-617F-4FA8-A46E-5BC66023418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6DE3E75-3C32-43E8-A618-B021816C7E6B}">
      <dgm:prSet phldrT="[Text]"/>
      <dgm:spPr/>
      <dgm:t>
        <a:bodyPr/>
        <a:lstStyle/>
        <a:p>
          <a:r>
            <a:rPr lang="en-US" dirty="0"/>
            <a:t>User</a:t>
          </a:r>
        </a:p>
        <a:p>
          <a:r>
            <a:rPr lang="en-US" dirty="0"/>
            <a:t>Onboarding</a:t>
          </a:r>
          <a:endParaRPr lang="en-GB" dirty="0"/>
        </a:p>
      </dgm:t>
    </dgm:pt>
    <dgm:pt modelId="{FD351D92-9FFC-46BD-AB28-5E9BA7319245}" type="parTrans" cxnId="{886EDA0D-7A47-4D59-89A5-6783E31990D2}">
      <dgm:prSet/>
      <dgm:spPr/>
      <dgm:t>
        <a:bodyPr/>
        <a:lstStyle/>
        <a:p>
          <a:endParaRPr lang="en-GB"/>
        </a:p>
      </dgm:t>
    </dgm:pt>
    <dgm:pt modelId="{1D3EBBD3-C557-4C0D-8E08-7441E6941755}" type="sibTrans" cxnId="{886EDA0D-7A47-4D59-89A5-6783E31990D2}">
      <dgm:prSet/>
      <dgm:spPr/>
      <dgm:t>
        <a:bodyPr/>
        <a:lstStyle/>
        <a:p>
          <a:endParaRPr lang="en-GB"/>
        </a:p>
      </dgm:t>
    </dgm:pt>
    <dgm:pt modelId="{8B846382-7F4D-4AF0-8EA2-239985440D1B}">
      <dgm:prSet phldrT="[Text]"/>
      <dgm:spPr>
        <a:solidFill>
          <a:schemeClr val="bg1">
            <a:lumMod val="75000"/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GDPR</a:t>
          </a:r>
          <a:endParaRPr lang="en-GB" dirty="0">
            <a:solidFill>
              <a:schemeClr val="bg2">
                <a:lumMod val="50000"/>
              </a:schemeClr>
            </a:solidFill>
          </a:endParaRPr>
        </a:p>
      </dgm:t>
    </dgm:pt>
    <dgm:pt modelId="{7F696FA7-2DE9-46A3-9839-E4DF4426C523}" type="parTrans" cxnId="{C59EA128-9871-47BB-B1A2-5A34FC8DF589}">
      <dgm:prSet/>
      <dgm:spPr/>
      <dgm:t>
        <a:bodyPr/>
        <a:lstStyle/>
        <a:p>
          <a:endParaRPr lang="en-GB"/>
        </a:p>
      </dgm:t>
    </dgm:pt>
    <dgm:pt modelId="{8653ECBE-848B-4A83-A7C8-DF32B31931AE}" type="sibTrans" cxnId="{C59EA128-9871-47BB-B1A2-5A34FC8DF589}">
      <dgm:prSet/>
      <dgm:spPr/>
      <dgm:t>
        <a:bodyPr/>
        <a:lstStyle/>
        <a:p>
          <a:endParaRPr lang="en-GB"/>
        </a:p>
      </dgm:t>
    </dgm:pt>
    <dgm:pt modelId="{92369942-2FDA-45CA-9B7B-14648745A013}">
      <dgm:prSet phldrT="[Text]" custT="1"/>
      <dgm:spPr>
        <a:solidFill>
          <a:srgbClr val="FFC000">
            <a:lumMod val="40000"/>
            <a:lumOff val="6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0005" tIns="26670" rIns="40005" bIns="26670" numCol="1" spcCol="1270" anchor="ctr" anchorCtr="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DigitalD</a:t>
          </a:r>
          <a:endParaRPr lang="en-GB" sz="21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283C3FC7-D079-48FE-84DA-10E2F76E9D18}" type="parTrans" cxnId="{C41EC617-FFD1-4EF4-B76D-A8A5319B56D9}">
      <dgm:prSet/>
      <dgm:spPr/>
      <dgm:t>
        <a:bodyPr/>
        <a:lstStyle/>
        <a:p>
          <a:endParaRPr lang="en-GB"/>
        </a:p>
      </dgm:t>
    </dgm:pt>
    <dgm:pt modelId="{C73D7232-5D81-4075-AD8C-3A4CB8B46D41}" type="sibTrans" cxnId="{C41EC617-FFD1-4EF4-B76D-A8A5319B56D9}">
      <dgm:prSet/>
      <dgm:spPr/>
      <dgm:t>
        <a:bodyPr/>
        <a:lstStyle/>
        <a:p>
          <a:endParaRPr lang="en-GB"/>
        </a:p>
      </dgm:t>
    </dgm:pt>
    <dgm:pt modelId="{CD306CA4-BEBD-47A6-B732-80FA90189409}">
      <dgm:prSet phldrT="[Text]"/>
      <dgm:spPr/>
      <dgm:t>
        <a:bodyPr/>
        <a:lstStyle/>
        <a:p>
          <a:r>
            <a:rPr lang="en-US" dirty="0"/>
            <a:t>Agreement</a:t>
          </a:r>
          <a:endParaRPr lang="en-GB" dirty="0"/>
        </a:p>
      </dgm:t>
    </dgm:pt>
    <dgm:pt modelId="{4EC415DC-0087-455C-A957-5E2F6D2D3B75}" type="parTrans" cxnId="{7733B49E-900C-487E-8179-98A94E1A1E42}">
      <dgm:prSet/>
      <dgm:spPr/>
      <dgm:t>
        <a:bodyPr/>
        <a:lstStyle/>
        <a:p>
          <a:endParaRPr lang="en-GB"/>
        </a:p>
      </dgm:t>
    </dgm:pt>
    <dgm:pt modelId="{9006D03F-FAFB-4E1E-99B8-A5914378A436}" type="sibTrans" cxnId="{7733B49E-900C-487E-8179-98A94E1A1E42}">
      <dgm:prSet/>
      <dgm:spPr/>
      <dgm:t>
        <a:bodyPr/>
        <a:lstStyle/>
        <a:p>
          <a:endParaRPr lang="en-GB"/>
        </a:p>
      </dgm:t>
    </dgm:pt>
    <dgm:pt modelId="{298C38BE-B4D3-444E-8C75-658929E58E7C}">
      <dgm:prSet phldrT="[Text]" custT="1"/>
      <dgm:spPr>
        <a:solidFill>
          <a:srgbClr val="FFC000">
            <a:lumMod val="40000"/>
            <a:lumOff val="6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0005" tIns="26670" rIns="40005" bIns="26670" numCol="1" spcCol="1270" anchor="ctr" anchorCtr="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Lookup setup</a:t>
          </a:r>
          <a:endParaRPr lang="en-GB" sz="21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42EE6C51-C308-4508-A37C-19B797811D49}" type="parTrans" cxnId="{FA37C870-C9F9-4679-B0BA-EB6D79E6DF7C}">
      <dgm:prSet/>
      <dgm:spPr/>
      <dgm:t>
        <a:bodyPr/>
        <a:lstStyle/>
        <a:p>
          <a:endParaRPr lang="en-GB"/>
        </a:p>
      </dgm:t>
    </dgm:pt>
    <dgm:pt modelId="{FC0B1379-8C65-480A-8C57-6F36E6C6A820}" type="sibTrans" cxnId="{FA37C870-C9F9-4679-B0BA-EB6D79E6DF7C}">
      <dgm:prSet/>
      <dgm:spPr/>
      <dgm:t>
        <a:bodyPr/>
        <a:lstStyle/>
        <a:p>
          <a:endParaRPr lang="en-GB"/>
        </a:p>
      </dgm:t>
    </dgm:pt>
    <dgm:pt modelId="{8AFB6B53-685F-4FB1-8196-DA3B4410682F}">
      <dgm:prSet custT="1"/>
      <dgm:spPr>
        <a:solidFill>
          <a:srgbClr val="FFC000">
            <a:lumMod val="40000"/>
            <a:lumOff val="6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0005" tIns="26670" rIns="40005" bIns="26670" numCol="1" spcCol="1270" anchor="ctr" anchorCtr="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Onboarding</a:t>
          </a:r>
          <a:endParaRPr lang="en-GB" sz="21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7A2A04E-0F8A-4983-8E00-2C76DF00DAC0}" type="parTrans" cxnId="{4C9FF925-0A36-4BB3-B0A2-AE22A4AD0DD2}">
      <dgm:prSet/>
      <dgm:spPr/>
      <dgm:t>
        <a:bodyPr/>
        <a:lstStyle/>
        <a:p>
          <a:endParaRPr lang="en-GB"/>
        </a:p>
      </dgm:t>
    </dgm:pt>
    <dgm:pt modelId="{F88377AF-4E75-4B14-AD89-DD10400390FF}" type="sibTrans" cxnId="{4C9FF925-0A36-4BB3-B0A2-AE22A4AD0DD2}">
      <dgm:prSet/>
      <dgm:spPr/>
      <dgm:t>
        <a:bodyPr/>
        <a:lstStyle/>
        <a:p>
          <a:endParaRPr lang="en-GB"/>
        </a:p>
      </dgm:t>
    </dgm:pt>
    <dgm:pt modelId="{EF6B0DB2-12BB-4F42-924E-1CCA3B50BCDB}">
      <dgm:prSet custT="1"/>
      <dgm:spPr>
        <a:solidFill>
          <a:srgbClr val="FFC000">
            <a:lumMod val="40000"/>
            <a:lumOff val="6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0005" tIns="26670" rIns="40005" bIns="26670" numCol="1" spcCol="1270" anchor="ctr" anchorCtr="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Login</a:t>
          </a:r>
          <a:endParaRPr lang="en-GB" sz="21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386DF609-EBFF-4151-BD57-46A50CAC8DE2}" type="parTrans" cxnId="{DBB756BB-9CEF-413B-9898-77F68D73DEB9}">
      <dgm:prSet/>
      <dgm:spPr/>
      <dgm:t>
        <a:bodyPr/>
        <a:lstStyle/>
        <a:p>
          <a:endParaRPr lang="en-GB"/>
        </a:p>
      </dgm:t>
    </dgm:pt>
    <dgm:pt modelId="{F2A497ED-C278-4985-B157-1955A6AAA03D}" type="sibTrans" cxnId="{DBB756BB-9CEF-413B-9898-77F68D73DEB9}">
      <dgm:prSet/>
      <dgm:spPr/>
      <dgm:t>
        <a:bodyPr/>
        <a:lstStyle/>
        <a:p>
          <a:endParaRPr lang="en-GB"/>
        </a:p>
      </dgm:t>
    </dgm:pt>
    <dgm:pt modelId="{21CFACE2-8EE3-4EB0-8ED1-CD5BEE447E9D}">
      <dgm:prSet custT="1"/>
      <dgm:spPr>
        <a:solidFill>
          <a:srgbClr val="FFC000">
            <a:lumMod val="40000"/>
            <a:lumOff val="6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0005" tIns="26670" rIns="40005" bIns="26670" numCol="1" spcCol="1270" anchor="ctr" anchorCtr="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Subscribe</a:t>
          </a:r>
          <a:endParaRPr lang="en-GB" sz="21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BF182B6F-1FCD-4F1B-B5D7-81C9A0181B25}" type="parTrans" cxnId="{B8751470-8E94-4FC8-BC4A-98E914455592}">
      <dgm:prSet/>
      <dgm:spPr/>
      <dgm:t>
        <a:bodyPr/>
        <a:lstStyle/>
        <a:p>
          <a:endParaRPr lang="en-GB"/>
        </a:p>
      </dgm:t>
    </dgm:pt>
    <dgm:pt modelId="{AD55CA09-BE44-4F7B-899D-CCC030DD5CEC}" type="sibTrans" cxnId="{B8751470-8E94-4FC8-BC4A-98E914455592}">
      <dgm:prSet/>
      <dgm:spPr/>
      <dgm:t>
        <a:bodyPr/>
        <a:lstStyle/>
        <a:p>
          <a:endParaRPr lang="en-GB"/>
        </a:p>
      </dgm:t>
    </dgm:pt>
    <dgm:pt modelId="{B0E5F5AD-1320-4E0D-A80F-E385DF03B728}">
      <dgm:prSet/>
      <dgm:spPr/>
      <dgm:t>
        <a:bodyPr/>
        <a:lstStyle/>
        <a:p>
          <a:r>
            <a:rPr lang="en-US" dirty="0"/>
            <a:t>Blockchain Infra</a:t>
          </a:r>
          <a:endParaRPr lang="en-GB" dirty="0"/>
        </a:p>
      </dgm:t>
    </dgm:pt>
    <dgm:pt modelId="{0514F585-74F7-4B06-BB44-8BB7DA2749AF}" type="parTrans" cxnId="{59310C64-1F97-4339-B440-2939A9BAED0B}">
      <dgm:prSet/>
      <dgm:spPr/>
      <dgm:t>
        <a:bodyPr/>
        <a:lstStyle/>
        <a:p>
          <a:endParaRPr lang="en-GB"/>
        </a:p>
      </dgm:t>
    </dgm:pt>
    <dgm:pt modelId="{18DB67F7-E3FF-42D2-8C4A-BF28573E85D5}" type="sibTrans" cxnId="{59310C64-1F97-4339-B440-2939A9BAED0B}">
      <dgm:prSet/>
      <dgm:spPr/>
      <dgm:t>
        <a:bodyPr/>
        <a:lstStyle/>
        <a:p>
          <a:endParaRPr lang="en-GB"/>
        </a:p>
      </dgm:t>
    </dgm:pt>
    <dgm:pt modelId="{F3346E61-E284-49AE-AA34-472FC6973247}">
      <dgm:prSet custT="1"/>
      <dgm:spPr>
        <a:solidFill>
          <a:srgbClr val="FFC000">
            <a:lumMod val="40000"/>
            <a:lumOff val="6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0005" tIns="26670" rIns="40005" bIns="26670" numCol="1" spcCol="1270" anchor="ctr" anchorCtr="0"/>
        <a:lstStyle/>
        <a:p>
          <a:r>
            <a:rPr lang="en-US" sz="1800" dirty="0"/>
            <a:t>XIB Token</a:t>
          </a:r>
        </a:p>
        <a:p>
          <a:r>
            <a:rPr lang="en-US" sz="1200" dirty="0"/>
            <a:t>(Fixed Supply)</a:t>
          </a:r>
          <a:endParaRPr lang="en-GB" sz="1200" dirty="0"/>
        </a:p>
      </dgm:t>
    </dgm:pt>
    <dgm:pt modelId="{EBAA1B3B-539A-47E2-8AB0-4E105B16BAC2}" type="parTrans" cxnId="{AEF04C86-98B2-4917-927B-53FD7C49151A}">
      <dgm:prSet/>
      <dgm:spPr/>
      <dgm:t>
        <a:bodyPr/>
        <a:lstStyle/>
        <a:p>
          <a:endParaRPr lang="en-GB"/>
        </a:p>
      </dgm:t>
    </dgm:pt>
    <dgm:pt modelId="{B6A8B4CC-A8AC-40AF-818C-5A5D0517083A}" type="sibTrans" cxnId="{AEF04C86-98B2-4917-927B-53FD7C49151A}">
      <dgm:prSet/>
      <dgm:spPr/>
      <dgm:t>
        <a:bodyPr/>
        <a:lstStyle/>
        <a:p>
          <a:endParaRPr lang="en-GB"/>
        </a:p>
      </dgm:t>
    </dgm:pt>
    <dgm:pt modelId="{17286D08-0C7D-4A9A-9C56-BFCD3652A853}">
      <dgm:prSet custT="1"/>
      <dgm:spPr>
        <a:solidFill>
          <a:srgbClr val="FFC000">
            <a:lumMod val="40000"/>
            <a:lumOff val="6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0005" tIns="26670" rIns="40005" bIns="26670" numCol="1" spcCol="1270" anchor="ctr" anchorCtr="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Four Nodes</a:t>
          </a:r>
          <a:endParaRPr lang="en-GB" sz="21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70FF23C8-7FE6-4044-9AAD-31C448993921}" type="parTrans" cxnId="{350FAE71-CB8D-4518-9FD3-18E81770FED4}">
      <dgm:prSet/>
      <dgm:spPr/>
      <dgm:t>
        <a:bodyPr/>
        <a:lstStyle/>
        <a:p>
          <a:endParaRPr lang="en-GB"/>
        </a:p>
      </dgm:t>
    </dgm:pt>
    <dgm:pt modelId="{E56432F3-17B2-46F3-ACAF-773EF96958A1}" type="sibTrans" cxnId="{350FAE71-CB8D-4518-9FD3-18E81770FED4}">
      <dgm:prSet/>
      <dgm:spPr/>
      <dgm:t>
        <a:bodyPr/>
        <a:lstStyle/>
        <a:p>
          <a:endParaRPr lang="en-GB"/>
        </a:p>
      </dgm:t>
    </dgm:pt>
    <dgm:pt modelId="{9DC60432-9640-450E-B26F-FB933308CF4D}">
      <dgm:prSet/>
      <dgm:spPr/>
      <dgm:t>
        <a:bodyPr/>
        <a:lstStyle/>
        <a:p>
          <a:r>
            <a:rPr lang="en-US" dirty="0"/>
            <a:t>Contribute</a:t>
          </a:r>
          <a:endParaRPr lang="en-GB" dirty="0"/>
        </a:p>
      </dgm:t>
    </dgm:pt>
    <dgm:pt modelId="{4B797475-E232-4C65-B17F-C8CB59295981}" type="parTrans" cxnId="{52212982-E1BA-4B03-8C5B-BE9EBC3983B2}">
      <dgm:prSet/>
      <dgm:spPr/>
      <dgm:t>
        <a:bodyPr/>
        <a:lstStyle/>
        <a:p>
          <a:endParaRPr lang="en-GB"/>
        </a:p>
      </dgm:t>
    </dgm:pt>
    <dgm:pt modelId="{C53AB767-3A74-4550-BB5B-72A57DDAE9BF}" type="sibTrans" cxnId="{52212982-E1BA-4B03-8C5B-BE9EBC3983B2}">
      <dgm:prSet/>
      <dgm:spPr/>
      <dgm:t>
        <a:bodyPr/>
        <a:lstStyle/>
        <a:p>
          <a:endParaRPr lang="en-GB"/>
        </a:p>
      </dgm:t>
    </dgm:pt>
    <dgm:pt modelId="{7DD9CF95-64AB-4B8D-9446-7ECA7137E04E}">
      <dgm:prSet/>
      <dgm:spPr/>
      <dgm:t>
        <a:bodyPr/>
        <a:lstStyle/>
        <a:p>
          <a:r>
            <a:rPr lang="en-US" dirty="0"/>
            <a:t>Watcher Flow</a:t>
          </a:r>
          <a:endParaRPr lang="en-GB" dirty="0"/>
        </a:p>
      </dgm:t>
    </dgm:pt>
    <dgm:pt modelId="{F8F976E9-1CDE-4290-ADA4-3C462C7133BA}" type="parTrans" cxnId="{52DF0887-5A8C-4E8A-8D0E-11E7C2D9F937}">
      <dgm:prSet/>
      <dgm:spPr/>
      <dgm:t>
        <a:bodyPr/>
        <a:lstStyle/>
        <a:p>
          <a:endParaRPr lang="en-GB"/>
        </a:p>
      </dgm:t>
    </dgm:pt>
    <dgm:pt modelId="{B50B1ECB-F3C5-447E-913F-1E6F930A0183}" type="sibTrans" cxnId="{52DF0887-5A8C-4E8A-8D0E-11E7C2D9F937}">
      <dgm:prSet/>
      <dgm:spPr/>
      <dgm:t>
        <a:bodyPr/>
        <a:lstStyle/>
        <a:p>
          <a:endParaRPr lang="en-GB"/>
        </a:p>
      </dgm:t>
    </dgm:pt>
    <dgm:pt modelId="{942B45C7-A24B-486F-967E-976515A1736A}">
      <dgm:prSet custT="1"/>
      <dgm:spPr>
        <a:solidFill>
          <a:srgbClr val="FFC000">
            <a:lumMod val="40000"/>
            <a:lumOff val="6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0005" tIns="26670" rIns="40005" bIns="26670" numCol="1" spcCol="1270" anchor="ctr" anchorCtr="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Transit Wallet</a:t>
          </a:r>
          <a:endParaRPr lang="en-GB" sz="21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1FC91DAA-3AB8-428A-9500-42F23BF6C583}" type="parTrans" cxnId="{61134075-7916-407C-B464-EA789AB313B6}">
      <dgm:prSet/>
      <dgm:spPr/>
      <dgm:t>
        <a:bodyPr/>
        <a:lstStyle/>
        <a:p>
          <a:endParaRPr lang="en-GB"/>
        </a:p>
      </dgm:t>
    </dgm:pt>
    <dgm:pt modelId="{5D0E4791-3E76-45B4-A59A-41DFCAABFBF2}" type="sibTrans" cxnId="{61134075-7916-407C-B464-EA789AB313B6}">
      <dgm:prSet/>
      <dgm:spPr/>
      <dgm:t>
        <a:bodyPr/>
        <a:lstStyle/>
        <a:p>
          <a:endParaRPr lang="en-GB"/>
        </a:p>
      </dgm:t>
    </dgm:pt>
    <dgm:pt modelId="{43E4B163-D706-4055-B7CB-981AF02F4211}">
      <dgm:prSet custT="1"/>
      <dgm:spPr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0005" tIns="26670" rIns="40005" bIns="26670" numCol="1" spcCol="1270" anchor="ctr" anchorCtr="0"/>
        <a:lstStyle/>
        <a:p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Merit</a:t>
          </a:r>
          <a:r>
            <a:rPr lang="en-US" sz="1800" kern="1200" dirty="0"/>
            <a:t> Calculation</a:t>
          </a:r>
          <a:endParaRPr lang="en-GB" sz="1800" kern="1200" dirty="0"/>
        </a:p>
      </dgm:t>
    </dgm:pt>
    <dgm:pt modelId="{50F746C8-5B08-4FA4-B8D1-1B89F797DBD5}" type="parTrans" cxnId="{845A7A66-8990-4A7A-AB94-D525A2890485}">
      <dgm:prSet/>
      <dgm:spPr/>
      <dgm:t>
        <a:bodyPr/>
        <a:lstStyle/>
        <a:p>
          <a:endParaRPr lang="en-GB"/>
        </a:p>
      </dgm:t>
    </dgm:pt>
    <dgm:pt modelId="{A9C14ABB-9214-4B47-B786-9DB0F85C7D5C}" type="sibTrans" cxnId="{845A7A66-8990-4A7A-AB94-D525A2890485}">
      <dgm:prSet/>
      <dgm:spPr/>
      <dgm:t>
        <a:bodyPr/>
        <a:lstStyle/>
        <a:p>
          <a:endParaRPr lang="en-GB"/>
        </a:p>
      </dgm:t>
    </dgm:pt>
    <dgm:pt modelId="{12838E2A-B3AE-4A8A-9A6F-AD923448B9E2}">
      <dgm:prSet/>
      <dgm:spPr/>
      <dgm:t>
        <a:bodyPr/>
        <a:lstStyle/>
        <a:p>
          <a:r>
            <a:rPr lang="en-US" dirty="0"/>
            <a:t>Pay-out</a:t>
          </a:r>
          <a:endParaRPr lang="en-GB" dirty="0"/>
        </a:p>
      </dgm:t>
    </dgm:pt>
    <dgm:pt modelId="{CD43627E-438F-4942-B950-D2C864ED5089}" type="parTrans" cxnId="{229C1499-EF1B-4F3B-8F0A-DDE6C7749B16}">
      <dgm:prSet/>
      <dgm:spPr/>
      <dgm:t>
        <a:bodyPr/>
        <a:lstStyle/>
        <a:p>
          <a:endParaRPr lang="en-GB"/>
        </a:p>
      </dgm:t>
    </dgm:pt>
    <dgm:pt modelId="{C98A57BD-4867-4656-8284-3D662A6633DA}" type="sibTrans" cxnId="{229C1499-EF1B-4F3B-8F0A-DDE6C7749B16}">
      <dgm:prSet/>
      <dgm:spPr/>
      <dgm:t>
        <a:bodyPr/>
        <a:lstStyle/>
        <a:p>
          <a:endParaRPr lang="en-GB"/>
        </a:p>
      </dgm:t>
    </dgm:pt>
    <dgm:pt modelId="{D7D2B2B4-D118-426C-979A-02639AD18A53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Questions</a:t>
          </a:r>
        </a:p>
        <a:p>
          <a:r>
            <a:rPr lang="en-US" dirty="0"/>
            <a:t>Setup</a:t>
          </a:r>
          <a:endParaRPr lang="en-GB" dirty="0"/>
        </a:p>
      </dgm:t>
    </dgm:pt>
    <dgm:pt modelId="{DFF3F322-CE19-48EF-89A2-0896778164D4}" type="parTrans" cxnId="{0618D578-ACCE-40E0-AA4B-F93FF1439BBB}">
      <dgm:prSet/>
      <dgm:spPr/>
      <dgm:t>
        <a:bodyPr/>
        <a:lstStyle/>
        <a:p>
          <a:endParaRPr lang="en-GB"/>
        </a:p>
      </dgm:t>
    </dgm:pt>
    <dgm:pt modelId="{D2B313E0-4B38-4F27-8170-4354EA9B575E}" type="sibTrans" cxnId="{0618D578-ACCE-40E0-AA4B-F93FF1439BBB}">
      <dgm:prSet/>
      <dgm:spPr/>
      <dgm:t>
        <a:bodyPr/>
        <a:lstStyle/>
        <a:p>
          <a:endParaRPr lang="en-GB"/>
        </a:p>
      </dgm:t>
    </dgm:pt>
    <dgm:pt modelId="{583BAD54-B95F-45DB-8F32-E8DD05DC22FF}">
      <dgm:prSet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/>
            <a:t>Answers Simulation</a:t>
          </a:r>
          <a:endParaRPr lang="en-GB" dirty="0"/>
        </a:p>
      </dgm:t>
    </dgm:pt>
    <dgm:pt modelId="{5E6EC5C8-AF11-4CB7-BE6B-FFEAF97AA46D}" type="parTrans" cxnId="{9E09F42F-CD53-4D0E-838C-3115E17ACACB}">
      <dgm:prSet/>
      <dgm:spPr/>
      <dgm:t>
        <a:bodyPr/>
        <a:lstStyle/>
        <a:p>
          <a:endParaRPr lang="en-GB"/>
        </a:p>
      </dgm:t>
    </dgm:pt>
    <dgm:pt modelId="{55A6A571-4492-4D81-A5FD-12DC10AFC065}" type="sibTrans" cxnId="{9E09F42F-CD53-4D0E-838C-3115E17ACACB}">
      <dgm:prSet/>
      <dgm:spPr/>
      <dgm:t>
        <a:bodyPr/>
        <a:lstStyle/>
        <a:p>
          <a:endParaRPr lang="en-GB"/>
        </a:p>
      </dgm:t>
    </dgm:pt>
    <dgm:pt modelId="{D97E758F-208D-440B-8AB5-AFF018C0C8EF}">
      <dgm:prSet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/>
            <a:t>Dynamic clustering</a:t>
          </a:r>
          <a:endParaRPr lang="en-GB" dirty="0"/>
        </a:p>
      </dgm:t>
    </dgm:pt>
    <dgm:pt modelId="{A7774190-7FEC-444E-8928-6142C253BA84}" type="parTrans" cxnId="{2C912065-49FB-4422-8FDF-43DFCC555EB2}">
      <dgm:prSet/>
      <dgm:spPr/>
      <dgm:t>
        <a:bodyPr/>
        <a:lstStyle/>
        <a:p>
          <a:endParaRPr lang="en-GB"/>
        </a:p>
      </dgm:t>
    </dgm:pt>
    <dgm:pt modelId="{38F9CDE4-2FD4-4F12-82E6-E3C1DB3E22A0}" type="sibTrans" cxnId="{2C912065-49FB-4422-8FDF-43DFCC555EB2}">
      <dgm:prSet/>
      <dgm:spPr/>
      <dgm:t>
        <a:bodyPr/>
        <a:lstStyle/>
        <a:p>
          <a:endParaRPr lang="en-GB"/>
        </a:p>
      </dgm:t>
    </dgm:pt>
    <dgm:pt modelId="{288CF2FA-ADCB-48DC-8781-AC192DE5732F}">
      <dgm:prSet custT="1"/>
      <dgm:spPr>
        <a:solidFill>
          <a:srgbClr val="FFC000">
            <a:lumMod val="40000"/>
            <a:lumOff val="6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6195" tIns="24130" rIns="36195" bIns="24130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Broadcast payout </a:t>
          </a:r>
          <a:endParaRPr lang="en-GB" sz="1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1C594209-AF80-4B8E-8951-7D01398F6C8B}" type="parTrans" cxnId="{97E0E903-B785-47BB-BAF2-6F25B8F3176F}">
      <dgm:prSet/>
      <dgm:spPr/>
      <dgm:t>
        <a:bodyPr/>
        <a:lstStyle/>
        <a:p>
          <a:endParaRPr lang="en-GB"/>
        </a:p>
      </dgm:t>
    </dgm:pt>
    <dgm:pt modelId="{C02A4F8F-C628-4164-A393-BB2B38BA9C64}" type="sibTrans" cxnId="{97E0E903-B785-47BB-BAF2-6F25B8F3176F}">
      <dgm:prSet/>
      <dgm:spPr/>
      <dgm:t>
        <a:bodyPr/>
        <a:lstStyle/>
        <a:p>
          <a:endParaRPr lang="en-GB"/>
        </a:p>
      </dgm:t>
    </dgm:pt>
    <dgm:pt modelId="{B72FA05B-1BED-42BF-AD6B-B6ACEB0465A1}">
      <dgm:prSet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/>
            <a:t>Watcher Dashboard</a:t>
          </a:r>
          <a:endParaRPr lang="en-GB" dirty="0"/>
        </a:p>
      </dgm:t>
    </dgm:pt>
    <dgm:pt modelId="{5D2CA73A-EC5D-4513-B22B-B8FA1DBF8832}" type="parTrans" cxnId="{36540B73-B8C1-4BC4-BB64-1E30E4481347}">
      <dgm:prSet/>
      <dgm:spPr/>
      <dgm:t>
        <a:bodyPr/>
        <a:lstStyle/>
        <a:p>
          <a:endParaRPr lang="en-GB"/>
        </a:p>
      </dgm:t>
    </dgm:pt>
    <dgm:pt modelId="{E2B620B3-6D11-4427-BE29-898827EC959B}" type="sibTrans" cxnId="{36540B73-B8C1-4BC4-BB64-1E30E4481347}">
      <dgm:prSet/>
      <dgm:spPr/>
      <dgm:t>
        <a:bodyPr/>
        <a:lstStyle/>
        <a:p>
          <a:endParaRPr lang="en-GB"/>
        </a:p>
      </dgm:t>
    </dgm:pt>
    <dgm:pt modelId="{26CAA2A6-62A2-4804-8E01-D46FE71BB8A6}">
      <dgm:prSet/>
      <dgm:spPr/>
      <dgm:t>
        <a:bodyPr/>
        <a:lstStyle/>
        <a:p>
          <a:r>
            <a:rPr lang="en-US" dirty="0"/>
            <a:t>Enabler Dashboard</a:t>
          </a:r>
          <a:endParaRPr lang="en-GB" dirty="0"/>
        </a:p>
      </dgm:t>
    </dgm:pt>
    <dgm:pt modelId="{DF069839-C480-40DB-8F20-E37FF2BE46F1}" type="parTrans" cxnId="{F8969634-BF43-456E-AAF1-E314C8E568A7}">
      <dgm:prSet/>
      <dgm:spPr/>
      <dgm:t>
        <a:bodyPr/>
        <a:lstStyle/>
        <a:p>
          <a:endParaRPr lang="en-GB"/>
        </a:p>
      </dgm:t>
    </dgm:pt>
    <dgm:pt modelId="{15B552E2-F423-449A-91B6-29B8D1A5626C}" type="sibTrans" cxnId="{F8969634-BF43-456E-AAF1-E314C8E568A7}">
      <dgm:prSet/>
      <dgm:spPr/>
      <dgm:t>
        <a:bodyPr/>
        <a:lstStyle/>
        <a:p>
          <a:endParaRPr lang="en-GB"/>
        </a:p>
      </dgm:t>
    </dgm:pt>
    <dgm:pt modelId="{0E7C6CDD-E45F-43D4-A18E-9998837112BD}">
      <dgm:prSet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/>
            <a:t>Unit pay-out</a:t>
          </a:r>
          <a:endParaRPr lang="en-GB" dirty="0"/>
        </a:p>
      </dgm:t>
    </dgm:pt>
    <dgm:pt modelId="{03C612A5-0598-4B50-932E-2E8D0CC28E31}" type="parTrans" cxnId="{0328FA41-151A-451C-A53E-CD9A04F5F9EA}">
      <dgm:prSet/>
      <dgm:spPr/>
      <dgm:t>
        <a:bodyPr/>
        <a:lstStyle/>
        <a:p>
          <a:endParaRPr lang="en-GB"/>
        </a:p>
      </dgm:t>
    </dgm:pt>
    <dgm:pt modelId="{AF49D705-777A-4D17-9C6E-E0CA9CC6ED82}" type="sibTrans" cxnId="{0328FA41-151A-451C-A53E-CD9A04F5F9EA}">
      <dgm:prSet/>
      <dgm:spPr/>
      <dgm:t>
        <a:bodyPr/>
        <a:lstStyle/>
        <a:p>
          <a:endParaRPr lang="en-GB"/>
        </a:p>
      </dgm:t>
    </dgm:pt>
    <dgm:pt modelId="{2226FE99-BA8F-4EEB-866E-08B7C49836F8}">
      <dgm:prSet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/>
            <a:t>Pay-out to beneficiary</a:t>
          </a:r>
          <a:endParaRPr lang="en-GB" dirty="0"/>
        </a:p>
      </dgm:t>
    </dgm:pt>
    <dgm:pt modelId="{E16D7DF7-7993-411E-8525-4924B3FF88CA}" type="parTrans" cxnId="{06937EF5-1B74-4A5B-ACFB-DB2BE8AABE4A}">
      <dgm:prSet/>
      <dgm:spPr/>
      <dgm:t>
        <a:bodyPr/>
        <a:lstStyle/>
        <a:p>
          <a:endParaRPr lang="en-GB"/>
        </a:p>
      </dgm:t>
    </dgm:pt>
    <dgm:pt modelId="{9DFC5673-1644-431E-A870-E5C2CDB47F0D}" type="sibTrans" cxnId="{06937EF5-1B74-4A5B-ACFB-DB2BE8AABE4A}">
      <dgm:prSet/>
      <dgm:spPr/>
      <dgm:t>
        <a:bodyPr/>
        <a:lstStyle/>
        <a:p>
          <a:endParaRPr lang="en-GB"/>
        </a:p>
      </dgm:t>
    </dgm:pt>
    <dgm:pt modelId="{687C3FBD-0DB6-4287-BA07-EB9756B6F784}" type="pres">
      <dgm:prSet presAssocID="{9720A80D-617F-4FA8-A46E-5BC66023418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AEAC10-EEBF-4804-8998-4A313702567E}" type="pres">
      <dgm:prSet presAssocID="{16DE3E75-3C32-43E8-A618-B021816C7E6B}" presName="root" presStyleCnt="0"/>
      <dgm:spPr/>
    </dgm:pt>
    <dgm:pt modelId="{BB75C82C-51CD-4B97-9518-7AD6F6C37D5B}" type="pres">
      <dgm:prSet presAssocID="{16DE3E75-3C32-43E8-A618-B021816C7E6B}" presName="rootComposite" presStyleCnt="0"/>
      <dgm:spPr/>
    </dgm:pt>
    <dgm:pt modelId="{FE54D7AA-13E3-4B68-96B4-A33704963A92}" type="pres">
      <dgm:prSet presAssocID="{16DE3E75-3C32-43E8-A618-B021816C7E6B}" presName="rootText" presStyleLbl="node1" presStyleIdx="0" presStyleCnt="7"/>
      <dgm:spPr/>
    </dgm:pt>
    <dgm:pt modelId="{52EEE5FB-542E-4E32-9257-73C8626AA006}" type="pres">
      <dgm:prSet presAssocID="{16DE3E75-3C32-43E8-A618-B021816C7E6B}" presName="rootConnector" presStyleLbl="node1" presStyleIdx="0" presStyleCnt="7"/>
      <dgm:spPr/>
    </dgm:pt>
    <dgm:pt modelId="{A15587F6-96BE-4476-9994-24D1469BD6C3}" type="pres">
      <dgm:prSet presAssocID="{16DE3E75-3C32-43E8-A618-B021816C7E6B}" presName="childShape" presStyleCnt="0"/>
      <dgm:spPr/>
    </dgm:pt>
    <dgm:pt modelId="{81869081-F817-477A-9938-982813EF8A1D}" type="pres">
      <dgm:prSet presAssocID="{87A2A04E-0F8A-4983-8E00-2C76DF00DAC0}" presName="Name13" presStyleLbl="parChTrans1D2" presStyleIdx="0" presStyleCnt="17"/>
      <dgm:spPr/>
    </dgm:pt>
    <dgm:pt modelId="{8FBECBF0-06F7-41A2-A0E8-927F82FA97EB}" type="pres">
      <dgm:prSet presAssocID="{8AFB6B53-685F-4FB1-8196-DA3B4410682F}" presName="childText" presStyleLbl="bgAcc1" presStyleIdx="0" presStyleCnt="17">
        <dgm:presLayoutVars>
          <dgm:bulletEnabled val="1"/>
        </dgm:presLayoutVars>
      </dgm:prSet>
      <dgm:spPr>
        <a:xfrm>
          <a:off x="274637" y="1525157"/>
          <a:ext cx="1082675" cy="676671"/>
        </a:xfrm>
        <a:prstGeom prst="roundRect">
          <a:avLst>
            <a:gd name="adj" fmla="val 10000"/>
          </a:avLst>
        </a:prstGeom>
      </dgm:spPr>
    </dgm:pt>
    <dgm:pt modelId="{99299A05-1F6D-47A8-8647-76D4582DA2B1}" type="pres">
      <dgm:prSet presAssocID="{386DF609-EBFF-4151-BD57-46A50CAC8DE2}" presName="Name13" presStyleLbl="parChTrans1D2" presStyleIdx="1" presStyleCnt="17"/>
      <dgm:spPr/>
    </dgm:pt>
    <dgm:pt modelId="{2F5495DE-A2AD-4FE5-BAC7-2ED6755DDD48}" type="pres">
      <dgm:prSet presAssocID="{EF6B0DB2-12BB-4F42-924E-1CCA3B50BCDB}" presName="childText" presStyleLbl="bgAcc1" presStyleIdx="1" presStyleCnt="17" custLinFactNeighborX="-1341" custLinFactNeighborY="0">
        <dgm:presLayoutVars>
          <dgm:bulletEnabled val="1"/>
        </dgm:presLayoutVars>
      </dgm:prSet>
      <dgm:spPr>
        <a:xfrm>
          <a:off x="2393652" y="2257888"/>
          <a:ext cx="1444624" cy="902890"/>
        </a:xfrm>
        <a:prstGeom prst="roundRect">
          <a:avLst>
            <a:gd name="adj" fmla="val 10000"/>
          </a:avLst>
        </a:prstGeom>
      </dgm:spPr>
    </dgm:pt>
    <dgm:pt modelId="{3A0A7CE5-EF54-415D-A642-0DFBC0C0023D}" type="pres">
      <dgm:prSet presAssocID="{7F696FA7-2DE9-46A3-9839-E4DF4426C523}" presName="Name13" presStyleLbl="parChTrans1D2" presStyleIdx="2" presStyleCnt="17"/>
      <dgm:spPr/>
    </dgm:pt>
    <dgm:pt modelId="{AC2B4909-9E8E-4344-AD37-44F9A1706814}" type="pres">
      <dgm:prSet presAssocID="{8B846382-7F4D-4AF0-8EA2-239985440D1B}" presName="childText" presStyleLbl="bgAcc1" presStyleIdx="2" presStyleCnt="17">
        <dgm:presLayoutVars>
          <dgm:bulletEnabled val="1"/>
        </dgm:presLayoutVars>
      </dgm:prSet>
      <dgm:spPr/>
    </dgm:pt>
    <dgm:pt modelId="{87923AA5-5C34-4755-9758-12DE5BC2C45C}" type="pres">
      <dgm:prSet presAssocID="{283C3FC7-D079-48FE-84DA-10E2F76E9D18}" presName="Name13" presStyleLbl="parChTrans1D2" presStyleIdx="3" presStyleCnt="17"/>
      <dgm:spPr/>
    </dgm:pt>
    <dgm:pt modelId="{222A04DF-AA2E-4AF9-B48D-8D478FE3521C}" type="pres">
      <dgm:prSet presAssocID="{92369942-2FDA-45CA-9B7B-14648745A013}" presName="childText" presStyleLbl="bgAcc1" presStyleIdx="3" presStyleCnt="17">
        <dgm:presLayoutVars>
          <dgm:bulletEnabled val="1"/>
        </dgm:presLayoutVars>
      </dgm:prSet>
      <dgm:spPr>
        <a:xfrm>
          <a:off x="2393652" y="4515114"/>
          <a:ext cx="1444624" cy="902890"/>
        </a:xfrm>
        <a:prstGeom prst="roundRect">
          <a:avLst>
            <a:gd name="adj" fmla="val 10000"/>
          </a:avLst>
        </a:prstGeom>
      </dgm:spPr>
    </dgm:pt>
    <dgm:pt modelId="{0F88BCD7-B186-4516-982C-F8AF6DD2DB5F}" type="pres">
      <dgm:prSet presAssocID="{CD306CA4-BEBD-47A6-B732-80FA90189409}" presName="root" presStyleCnt="0"/>
      <dgm:spPr/>
    </dgm:pt>
    <dgm:pt modelId="{A5D42774-86A9-4A16-B910-7093F98F5EE9}" type="pres">
      <dgm:prSet presAssocID="{CD306CA4-BEBD-47A6-B732-80FA90189409}" presName="rootComposite" presStyleCnt="0"/>
      <dgm:spPr/>
    </dgm:pt>
    <dgm:pt modelId="{2211BA2B-3134-45D0-9635-7DBFA149DE21}" type="pres">
      <dgm:prSet presAssocID="{CD306CA4-BEBD-47A6-B732-80FA90189409}" presName="rootText" presStyleLbl="node1" presStyleIdx="1" presStyleCnt="7"/>
      <dgm:spPr/>
    </dgm:pt>
    <dgm:pt modelId="{38C80EDF-8B02-4D72-80F8-832300285445}" type="pres">
      <dgm:prSet presAssocID="{CD306CA4-BEBD-47A6-B732-80FA90189409}" presName="rootConnector" presStyleLbl="node1" presStyleIdx="1" presStyleCnt="7"/>
      <dgm:spPr/>
    </dgm:pt>
    <dgm:pt modelId="{471D274C-A533-4F07-B52C-DD94C5786EB7}" type="pres">
      <dgm:prSet presAssocID="{CD306CA4-BEBD-47A6-B732-80FA90189409}" presName="childShape" presStyleCnt="0"/>
      <dgm:spPr/>
    </dgm:pt>
    <dgm:pt modelId="{A3945E23-DDB9-45BB-9EE1-D7E544268F83}" type="pres">
      <dgm:prSet presAssocID="{42EE6C51-C308-4508-A37C-19B797811D49}" presName="Name13" presStyleLbl="parChTrans1D2" presStyleIdx="4" presStyleCnt="17"/>
      <dgm:spPr/>
    </dgm:pt>
    <dgm:pt modelId="{0573657B-898E-44E5-A28A-FC423CDE1655}" type="pres">
      <dgm:prSet presAssocID="{298C38BE-B4D3-444E-8C75-658929E58E7C}" presName="childText" presStyleLbl="bgAcc1" presStyleIdx="4" presStyleCnt="17">
        <dgm:presLayoutVars>
          <dgm:bulletEnabled val="1"/>
        </dgm:presLayoutVars>
      </dgm:prSet>
      <dgm:spPr>
        <a:xfrm>
          <a:off x="4650878" y="1129274"/>
          <a:ext cx="1444624" cy="902890"/>
        </a:xfrm>
        <a:prstGeom prst="roundRect">
          <a:avLst>
            <a:gd name="adj" fmla="val 10000"/>
          </a:avLst>
        </a:prstGeom>
      </dgm:spPr>
    </dgm:pt>
    <dgm:pt modelId="{045657FE-4629-47D6-8137-11EF5DD9B9B2}" type="pres">
      <dgm:prSet presAssocID="{BF182B6F-1FCD-4F1B-B5D7-81C9A0181B25}" presName="Name13" presStyleLbl="parChTrans1D2" presStyleIdx="5" presStyleCnt="17"/>
      <dgm:spPr/>
    </dgm:pt>
    <dgm:pt modelId="{2D2A8F06-5DB4-47A6-BF08-CF64AC0A2888}" type="pres">
      <dgm:prSet presAssocID="{21CFACE2-8EE3-4EB0-8ED1-CD5BEE447E9D}" presName="childText" presStyleLbl="bgAcc1" presStyleIdx="5" presStyleCnt="17">
        <dgm:presLayoutVars>
          <dgm:bulletEnabled val="1"/>
        </dgm:presLayoutVars>
      </dgm:prSet>
      <dgm:spPr>
        <a:xfrm>
          <a:off x="4650878" y="2257888"/>
          <a:ext cx="1444624" cy="902890"/>
        </a:xfrm>
        <a:prstGeom prst="roundRect">
          <a:avLst>
            <a:gd name="adj" fmla="val 10000"/>
          </a:avLst>
        </a:prstGeom>
      </dgm:spPr>
    </dgm:pt>
    <dgm:pt modelId="{6F8CFACA-A88C-42F4-8247-E49177706324}" type="pres">
      <dgm:prSet presAssocID="{B0E5F5AD-1320-4E0D-A80F-E385DF03B728}" presName="root" presStyleCnt="0"/>
      <dgm:spPr/>
    </dgm:pt>
    <dgm:pt modelId="{9DEBDFC8-5A08-4467-8DAB-6D182A688870}" type="pres">
      <dgm:prSet presAssocID="{B0E5F5AD-1320-4E0D-A80F-E385DF03B728}" presName="rootComposite" presStyleCnt="0"/>
      <dgm:spPr/>
    </dgm:pt>
    <dgm:pt modelId="{3FF29CD7-339A-434C-B0B4-B76DE2CB12A9}" type="pres">
      <dgm:prSet presAssocID="{B0E5F5AD-1320-4E0D-A80F-E385DF03B728}" presName="rootText" presStyleLbl="node1" presStyleIdx="2" presStyleCnt="7"/>
      <dgm:spPr/>
    </dgm:pt>
    <dgm:pt modelId="{A21EC33D-AAA4-4813-84A7-D810EEA1DB32}" type="pres">
      <dgm:prSet presAssocID="{B0E5F5AD-1320-4E0D-A80F-E385DF03B728}" presName="rootConnector" presStyleLbl="node1" presStyleIdx="2" presStyleCnt="7"/>
      <dgm:spPr/>
    </dgm:pt>
    <dgm:pt modelId="{5D185585-E139-4A10-B926-F536986A6E5E}" type="pres">
      <dgm:prSet presAssocID="{B0E5F5AD-1320-4E0D-A80F-E385DF03B728}" presName="childShape" presStyleCnt="0"/>
      <dgm:spPr/>
    </dgm:pt>
    <dgm:pt modelId="{AF73E516-4EFF-43CB-A243-4EEED3322825}" type="pres">
      <dgm:prSet presAssocID="{70FF23C8-7FE6-4044-9AAD-31C448993921}" presName="Name13" presStyleLbl="parChTrans1D2" presStyleIdx="6" presStyleCnt="17"/>
      <dgm:spPr/>
    </dgm:pt>
    <dgm:pt modelId="{2FFFA4AF-FEB1-47BE-A0FE-C2D1C2600311}" type="pres">
      <dgm:prSet presAssocID="{17286D08-0C7D-4A9A-9C56-BFCD3652A853}" presName="childText" presStyleLbl="bgAcc1" presStyleIdx="6" presStyleCnt="17">
        <dgm:presLayoutVars>
          <dgm:bulletEnabled val="1"/>
        </dgm:presLayoutVars>
      </dgm:prSet>
      <dgm:spPr>
        <a:xfrm>
          <a:off x="5779492" y="1129274"/>
          <a:ext cx="1444624" cy="902890"/>
        </a:xfrm>
        <a:prstGeom prst="roundRect">
          <a:avLst>
            <a:gd name="adj" fmla="val 10000"/>
          </a:avLst>
        </a:prstGeom>
      </dgm:spPr>
    </dgm:pt>
    <dgm:pt modelId="{A12A4E70-77A6-4160-A9C5-EE4209BF8240}" type="pres">
      <dgm:prSet presAssocID="{EBAA1B3B-539A-47E2-8AB0-4E105B16BAC2}" presName="Name13" presStyleLbl="parChTrans1D2" presStyleIdx="7" presStyleCnt="17"/>
      <dgm:spPr/>
    </dgm:pt>
    <dgm:pt modelId="{83BA8BF0-0138-4EBC-A9CB-E2B7C82DFB3C}" type="pres">
      <dgm:prSet presAssocID="{F3346E61-E284-49AE-AA34-472FC6973247}" presName="childText" presStyleLbl="bgAcc1" presStyleIdx="7" presStyleCnt="17">
        <dgm:presLayoutVars>
          <dgm:bulletEnabled val="1"/>
        </dgm:presLayoutVars>
      </dgm:prSet>
      <dgm:spPr>
        <a:xfrm>
          <a:off x="5779492" y="2257888"/>
          <a:ext cx="1444624" cy="902890"/>
        </a:xfrm>
        <a:prstGeom prst="roundRect">
          <a:avLst>
            <a:gd name="adj" fmla="val 10000"/>
          </a:avLst>
        </a:prstGeom>
      </dgm:spPr>
    </dgm:pt>
    <dgm:pt modelId="{ACC4C31D-40BC-4811-9031-3459FDA2A607}" type="pres">
      <dgm:prSet presAssocID="{9DC60432-9640-450E-B26F-FB933308CF4D}" presName="root" presStyleCnt="0"/>
      <dgm:spPr/>
    </dgm:pt>
    <dgm:pt modelId="{8F2361F3-C7B9-47A6-AC12-3EBA828F237B}" type="pres">
      <dgm:prSet presAssocID="{9DC60432-9640-450E-B26F-FB933308CF4D}" presName="rootComposite" presStyleCnt="0"/>
      <dgm:spPr/>
    </dgm:pt>
    <dgm:pt modelId="{82BF0A6F-CAEA-4A0B-8712-80A6668EFB8D}" type="pres">
      <dgm:prSet presAssocID="{9DC60432-9640-450E-B26F-FB933308CF4D}" presName="rootText" presStyleLbl="node1" presStyleIdx="3" presStyleCnt="7"/>
      <dgm:spPr/>
    </dgm:pt>
    <dgm:pt modelId="{6566B442-AE37-4796-9A66-7AC63A21417C}" type="pres">
      <dgm:prSet presAssocID="{9DC60432-9640-450E-B26F-FB933308CF4D}" presName="rootConnector" presStyleLbl="node1" presStyleIdx="3" presStyleCnt="7"/>
      <dgm:spPr/>
    </dgm:pt>
    <dgm:pt modelId="{916BC6BE-B284-4286-9009-7D121370EB75}" type="pres">
      <dgm:prSet presAssocID="{9DC60432-9640-450E-B26F-FB933308CF4D}" presName="childShape" presStyleCnt="0"/>
      <dgm:spPr/>
    </dgm:pt>
    <dgm:pt modelId="{4E5DE584-69D6-4D39-A256-194C2529386A}" type="pres">
      <dgm:prSet presAssocID="{50F746C8-5B08-4FA4-B8D1-1B89F797DBD5}" presName="Name13" presStyleLbl="parChTrans1D2" presStyleIdx="8" presStyleCnt="17"/>
      <dgm:spPr/>
    </dgm:pt>
    <dgm:pt modelId="{849BC333-B4A9-4298-8CC3-E923DE9ACF07}" type="pres">
      <dgm:prSet presAssocID="{43E4B163-D706-4055-B7CB-981AF02F4211}" presName="childText" presStyleLbl="bgAcc1" presStyleIdx="8" presStyleCnt="17" custScaleX="107242">
        <dgm:presLayoutVars>
          <dgm:bulletEnabled val="1"/>
        </dgm:presLayoutVars>
      </dgm:prSet>
      <dgm:spPr>
        <a:xfrm>
          <a:off x="5795590" y="2063723"/>
          <a:ext cx="1171949" cy="732468"/>
        </a:xfrm>
        <a:prstGeom prst="roundRect">
          <a:avLst>
            <a:gd name="adj" fmla="val 10000"/>
          </a:avLst>
        </a:prstGeom>
      </dgm:spPr>
    </dgm:pt>
    <dgm:pt modelId="{5FA1B3F5-BC4F-41C6-B7E1-ED00F5E0C395}" type="pres">
      <dgm:prSet presAssocID="{1FC91DAA-3AB8-428A-9500-42F23BF6C583}" presName="Name13" presStyleLbl="parChTrans1D2" presStyleIdx="9" presStyleCnt="17"/>
      <dgm:spPr/>
    </dgm:pt>
    <dgm:pt modelId="{31A82338-FAB0-49DE-9801-F1056273AE62}" type="pres">
      <dgm:prSet presAssocID="{942B45C7-A24B-486F-967E-976515A1736A}" presName="childText" presStyleLbl="bgAcc1" presStyleIdx="9" presStyleCnt="17">
        <dgm:presLayoutVars>
          <dgm:bulletEnabled val="1"/>
        </dgm:presLayoutVars>
      </dgm:prSet>
      <dgm:spPr>
        <a:xfrm>
          <a:off x="5795590" y="2979308"/>
          <a:ext cx="1171949" cy="732468"/>
        </a:xfrm>
        <a:prstGeom prst="roundRect">
          <a:avLst>
            <a:gd name="adj" fmla="val 10000"/>
          </a:avLst>
        </a:prstGeom>
      </dgm:spPr>
    </dgm:pt>
    <dgm:pt modelId="{E82F82B8-1EE1-4C43-B283-9463B4C2FB37}" type="pres">
      <dgm:prSet presAssocID="{7DD9CF95-64AB-4B8D-9446-7ECA7137E04E}" presName="root" presStyleCnt="0"/>
      <dgm:spPr/>
    </dgm:pt>
    <dgm:pt modelId="{87FC681F-1B20-4D46-9C2E-29322ED471E0}" type="pres">
      <dgm:prSet presAssocID="{7DD9CF95-64AB-4B8D-9446-7ECA7137E04E}" presName="rootComposite" presStyleCnt="0"/>
      <dgm:spPr/>
    </dgm:pt>
    <dgm:pt modelId="{6E63125A-6440-4578-846E-B82B13D5A70E}" type="pres">
      <dgm:prSet presAssocID="{7DD9CF95-64AB-4B8D-9446-7ECA7137E04E}" presName="rootText" presStyleLbl="node1" presStyleIdx="4" presStyleCnt="7"/>
      <dgm:spPr/>
    </dgm:pt>
    <dgm:pt modelId="{FF193318-E835-4E92-8C23-AA54C1214179}" type="pres">
      <dgm:prSet presAssocID="{7DD9CF95-64AB-4B8D-9446-7ECA7137E04E}" presName="rootConnector" presStyleLbl="node1" presStyleIdx="4" presStyleCnt="7"/>
      <dgm:spPr/>
    </dgm:pt>
    <dgm:pt modelId="{8B24EB52-F6C5-4495-8F21-55D9641CD0D7}" type="pres">
      <dgm:prSet presAssocID="{7DD9CF95-64AB-4B8D-9446-7ECA7137E04E}" presName="childShape" presStyleCnt="0"/>
      <dgm:spPr/>
    </dgm:pt>
    <dgm:pt modelId="{0E17DFC8-7CA1-4BBC-A60F-51363367B6E5}" type="pres">
      <dgm:prSet presAssocID="{DFF3F322-CE19-48EF-89A2-0896778164D4}" presName="Name13" presStyleLbl="parChTrans1D2" presStyleIdx="10" presStyleCnt="17"/>
      <dgm:spPr/>
    </dgm:pt>
    <dgm:pt modelId="{013BDD02-C9A0-4ED3-9CF5-4216C1E7A01E}" type="pres">
      <dgm:prSet presAssocID="{D7D2B2B4-D118-426C-979A-02639AD18A53}" presName="childText" presStyleLbl="bgAcc1" presStyleIdx="10" presStyleCnt="17">
        <dgm:presLayoutVars>
          <dgm:bulletEnabled val="1"/>
        </dgm:presLayoutVars>
      </dgm:prSet>
      <dgm:spPr/>
    </dgm:pt>
    <dgm:pt modelId="{BD9282DB-FF11-41D3-BBD8-4F6465E3FA7C}" type="pres">
      <dgm:prSet presAssocID="{5E6EC5C8-AF11-4CB7-BE6B-FFEAF97AA46D}" presName="Name13" presStyleLbl="parChTrans1D2" presStyleIdx="11" presStyleCnt="17"/>
      <dgm:spPr/>
    </dgm:pt>
    <dgm:pt modelId="{B3BA5AF0-A6C6-429F-B3E2-70ADB4ABF993}" type="pres">
      <dgm:prSet presAssocID="{583BAD54-B95F-45DB-8F32-E8DD05DC22FF}" presName="childText" presStyleLbl="bgAcc1" presStyleIdx="11" presStyleCnt="17">
        <dgm:presLayoutVars>
          <dgm:bulletEnabled val="1"/>
        </dgm:presLayoutVars>
      </dgm:prSet>
      <dgm:spPr/>
    </dgm:pt>
    <dgm:pt modelId="{A41F8622-7D2C-4981-BB5E-D88BBCF9B609}" type="pres">
      <dgm:prSet presAssocID="{A7774190-7FEC-444E-8928-6142C253BA84}" presName="Name13" presStyleLbl="parChTrans1D2" presStyleIdx="12" presStyleCnt="17"/>
      <dgm:spPr/>
    </dgm:pt>
    <dgm:pt modelId="{709ADAC8-F87C-41CC-8C23-40B388A76E72}" type="pres">
      <dgm:prSet presAssocID="{D97E758F-208D-440B-8AB5-AFF018C0C8EF}" presName="childText" presStyleLbl="bgAcc1" presStyleIdx="12" presStyleCnt="17">
        <dgm:presLayoutVars>
          <dgm:bulletEnabled val="1"/>
        </dgm:presLayoutVars>
      </dgm:prSet>
      <dgm:spPr/>
    </dgm:pt>
    <dgm:pt modelId="{C77B54B7-23A2-445E-8E1B-8E5D7F386DC2}" type="pres">
      <dgm:prSet presAssocID="{1C594209-AF80-4B8E-8951-7D01398F6C8B}" presName="Name13" presStyleLbl="parChTrans1D2" presStyleIdx="13" presStyleCnt="17"/>
      <dgm:spPr/>
    </dgm:pt>
    <dgm:pt modelId="{BE801652-415C-4A21-B77A-E01A9076715B}" type="pres">
      <dgm:prSet presAssocID="{288CF2FA-ADCB-48DC-8781-AC192DE5732F}" presName="childText" presStyleLbl="bgAcc1" presStyleIdx="13" presStyleCnt="17">
        <dgm:presLayoutVars>
          <dgm:bulletEnabled val="1"/>
        </dgm:presLayoutVars>
      </dgm:prSet>
      <dgm:spPr>
        <a:xfrm>
          <a:off x="7626761" y="4810479"/>
          <a:ext cx="1171949" cy="732468"/>
        </a:xfrm>
        <a:prstGeom prst="roundRect">
          <a:avLst>
            <a:gd name="adj" fmla="val 10000"/>
          </a:avLst>
        </a:prstGeom>
      </dgm:spPr>
    </dgm:pt>
    <dgm:pt modelId="{37FB1CA1-6ED8-4842-A358-7FD7B77960B3}" type="pres">
      <dgm:prSet presAssocID="{5D2CA73A-EC5D-4513-B22B-B8FA1DBF8832}" presName="Name13" presStyleLbl="parChTrans1D2" presStyleIdx="14" presStyleCnt="17"/>
      <dgm:spPr/>
    </dgm:pt>
    <dgm:pt modelId="{07D5652D-B4F4-40CA-AA17-E8DFA10F6886}" type="pres">
      <dgm:prSet presAssocID="{B72FA05B-1BED-42BF-AD6B-B6ACEB0465A1}" presName="childText" presStyleLbl="bgAcc1" presStyleIdx="14" presStyleCnt="17">
        <dgm:presLayoutVars>
          <dgm:bulletEnabled val="1"/>
        </dgm:presLayoutVars>
      </dgm:prSet>
      <dgm:spPr/>
    </dgm:pt>
    <dgm:pt modelId="{E3C43D2A-BF11-41FA-901B-3DFDDE2116EB}" type="pres">
      <dgm:prSet presAssocID="{12838E2A-B3AE-4A8A-9A6F-AD923448B9E2}" presName="root" presStyleCnt="0"/>
      <dgm:spPr/>
    </dgm:pt>
    <dgm:pt modelId="{00338169-DF15-4A35-BBA3-5E84BBE84B50}" type="pres">
      <dgm:prSet presAssocID="{12838E2A-B3AE-4A8A-9A6F-AD923448B9E2}" presName="rootComposite" presStyleCnt="0"/>
      <dgm:spPr/>
    </dgm:pt>
    <dgm:pt modelId="{628E2F54-EC5F-4399-B385-93942B99F7E0}" type="pres">
      <dgm:prSet presAssocID="{12838E2A-B3AE-4A8A-9A6F-AD923448B9E2}" presName="rootText" presStyleLbl="node1" presStyleIdx="5" presStyleCnt="7"/>
      <dgm:spPr/>
    </dgm:pt>
    <dgm:pt modelId="{BE9120E7-C943-40F9-8DD9-BDC6A61E46C3}" type="pres">
      <dgm:prSet presAssocID="{12838E2A-B3AE-4A8A-9A6F-AD923448B9E2}" presName="rootConnector" presStyleLbl="node1" presStyleIdx="5" presStyleCnt="7"/>
      <dgm:spPr/>
    </dgm:pt>
    <dgm:pt modelId="{2DD86DA4-635C-4528-A81F-04B676876081}" type="pres">
      <dgm:prSet presAssocID="{12838E2A-B3AE-4A8A-9A6F-AD923448B9E2}" presName="childShape" presStyleCnt="0"/>
      <dgm:spPr/>
    </dgm:pt>
    <dgm:pt modelId="{4CF5BED0-1435-45BD-936E-21D0CE1F0626}" type="pres">
      <dgm:prSet presAssocID="{03C612A5-0598-4B50-932E-2E8D0CC28E31}" presName="Name13" presStyleLbl="parChTrans1D2" presStyleIdx="15" presStyleCnt="17"/>
      <dgm:spPr/>
    </dgm:pt>
    <dgm:pt modelId="{7244C7F3-87EF-4D45-876B-92F2F7E80F48}" type="pres">
      <dgm:prSet presAssocID="{0E7C6CDD-E45F-43D4-A18E-9998837112BD}" presName="childText" presStyleLbl="bgAcc1" presStyleIdx="15" presStyleCnt="17">
        <dgm:presLayoutVars>
          <dgm:bulletEnabled val="1"/>
        </dgm:presLayoutVars>
      </dgm:prSet>
      <dgm:spPr/>
    </dgm:pt>
    <dgm:pt modelId="{1C04832C-0FB4-4E92-94A3-B1F36709FBA7}" type="pres">
      <dgm:prSet presAssocID="{E16D7DF7-7993-411E-8525-4924B3FF88CA}" presName="Name13" presStyleLbl="parChTrans1D2" presStyleIdx="16" presStyleCnt="17"/>
      <dgm:spPr/>
    </dgm:pt>
    <dgm:pt modelId="{343960A2-3FAE-4BB1-973E-614248162342}" type="pres">
      <dgm:prSet presAssocID="{2226FE99-BA8F-4EEB-866E-08B7C49836F8}" presName="childText" presStyleLbl="bgAcc1" presStyleIdx="16" presStyleCnt="17">
        <dgm:presLayoutVars>
          <dgm:bulletEnabled val="1"/>
        </dgm:presLayoutVars>
      </dgm:prSet>
      <dgm:spPr/>
    </dgm:pt>
    <dgm:pt modelId="{B18F1231-7030-404B-B4F6-2872B674D87D}" type="pres">
      <dgm:prSet presAssocID="{26CAA2A6-62A2-4804-8E01-D46FE71BB8A6}" presName="root" presStyleCnt="0"/>
      <dgm:spPr/>
    </dgm:pt>
    <dgm:pt modelId="{779847D0-D328-4B1F-A8ED-BFD84BE36E1B}" type="pres">
      <dgm:prSet presAssocID="{26CAA2A6-62A2-4804-8E01-D46FE71BB8A6}" presName="rootComposite" presStyleCnt="0"/>
      <dgm:spPr/>
    </dgm:pt>
    <dgm:pt modelId="{5DF7AAF7-4AD8-4C03-B42C-07C35196B7CE}" type="pres">
      <dgm:prSet presAssocID="{26CAA2A6-62A2-4804-8E01-D46FE71BB8A6}" presName="rootText" presStyleLbl="node1" presStyleIdx="6" presStyleCnt="7"/>
      <dgm:spPr/>
    </dgm:pt>
    <dgm:pt modelId="{7B755335-A968-4F92-8CB7-BA28078C81AB}" type="pres">
      <dgm:prSet presAssocID="{26CAA2A6-62A2-4804-8E01-D46FE71BB8A6}" presName="rootConnector" presStyleLbl="node1" presStyleIdx="6" presStyleCnt="7"/>
      <dgm:spPr/>
    </dgm:pt>
    <dgm:pt modelId="{05D055AF-CDAF-4321-AC71-5199F197531A}" type="pres">
      <dgm:prSet presAssocID="{26CAA2A6-62A2-4804-8E01-D46FE71BB8A6}" presName="childShape" presStyleCnt="0"/>
      <dgm:spPr/>
    </dgm:pt>
  </dgm:ptLst>
  <dgm:cxnLst>
    <dgm:cxn modelId="{97E0E903-B785-47BB-BAF2-6F25B8F3176F}" srcId="{7DD9CF95-64AB-4B8D-9446-7ECA7137E04E}" destId="{288CF2FA-ADCB-48DC-8781-AC192DE5732F}" srcOrd="3" destOrd="0" parTransId="{1C594209-AF80-4B8E-8951-7D01398F6C8B}" sibTransId="{C02A4F8F-C628-4164-A393-BB2B38BA9C64}"/>
    <dgm:cxn modelId="{63AC2408-64DC-4524-9EC5-249A2048450B}" type="presOf" srcId="{EBAA1B3B-539A-47E2-8AB0-4E105B16BAC2}" destId="{A12A4E70-77A6-4160-A9C5-EE4209BF8240}" srcOrd="0" destOrd="0" presId="urn:microsoft.com/office/officeart/2005/8/layout/hierarchy3"/>
    <dgm:cxn modelId="{4AF2080D-85C0-42D6-AC20-2C26EC77C752}" type="presOf" srcId="{2226FE99-BA8F-4EEB-866E-08B7C49836F8}" destId="{343960A2-3FAE-4BB1-973E-614248162342}" srcOrd="0" destOrd="0" presId="urn:microsoft.com/office/officeart/2005/8/layout/hierarchy3"/>
    <dgm:cxn modelId="{886EDA0D-7A47-4D59-89A5-6783E31990D2}" srcId="{9720A80D-617F-4FA8-A46E-5BC660234182}" destId="{16DE3E75-3C32-43E8-A618-B021816C7E6B}" srcOrd="0" destOrd="0" parTransId="{FD351D92-9FFC-46BD-AB28-5E9BA7319245}" sibTransId="{1D3EBBD3-C557-4C0D-8E08-7441E6941755}"/>
    <dgm:cxn modelId="{C41EC617-FFD1-4EF4-B76D-A8A5319B56D9}" srcId="{16DE3E75-3C32-43E8-A618-B021816C7E6B}" destId="{92369942-2FDA-45CA-9B7B-14648745A013}" srcOrd="3" destOrd="0" parTransId="{283C3FC7-D079-48FE-84DA-10E2F76E9D18}" sibTransId="{C73D7232-5D81-4075-AD8C-3A4CB8B46D41}"/>
    <dgm:cxn modelId="{FB680524-968D-4440-AAA8-0F6726968C3B}" type="presOf" srcId="{16DE3E75-3C32-43E8-A618-B021816C7E6B}" destId="{52EEE5FB-542E-4E32-9257-73C8626AA006}" srcOrd="1" destOrd="0" presId="urn:microsoft.com/office/officeart/2005/8/layout/hierarchy3"/>
    <dgm:cxn modelId="{4F580325-71D2-4EA6-B795-6A04E8A149BC}" type="presOf" srcId="{8AFB6B53-685F-4FB1-8196-DA3B4410682F}" destId="{8FBECBF0-06F7-41A2-A0E8-927F82FA97EB}" srcOrd="0" destOrd="0" presId="urn:microsoft.com/office/officeart/2005/8/layout/hierarchy3"/>
    <dgm:cxn modelId="{4C9FF925-0A36-4BB3-B0A2-AE22A4AD0DD2}" srcId="{16DE3E75-3C32-43E8-A618-B021816C7E6B}" destId="{8AFB6B53-685F-4FB1-8196-DA3B4410682F}" srcOrd="0" destOrd="0" parTransId="{87A2A04E-0F8A-4983-8E00-2C76DF00DAC0}" sibTransId="{F88377AF-4E75-4B14-AD89-DD10400390FF}"/>
    <dgm:cxn modelId="{C59EA128-9871-47BB-B1A2-5A34FC8DF589}" srcId="{16DE3E75-3C32-43E8-A618-B021816C7E6B}" destId="{8B846382-7F4D-4AF0-8EA2-239985440D1B}" srcOrd="2" destOrd="0" parTransId="{7F696FA7-2DE9-46A3-9839-E4DF4426C523}" sibTransId="{8653ECBE-848B-4A83-A7C8-DF32B31931AE}"/>
    <dgm:cxn modelId="{CC071129-A8EC-44E0-A54F-430274DDA476}" type="presOf" srcId="{26CAA2A6-62A2-4804-8E01-D46FE71BB8A6}" destId="{5DF7AAF7-4AD8-4C03-B42C-07C35196B7CE}" srcOrd="0" destOrd="0" presId="urn:microsoft.com/office/officeart/2005/8/layout/hierarchy3"/>
    <dgm:cxn modelId="{F77C182F-B978-4477-A910-840385750209}" type="presOf" srcId="{42EE6C51-C308-4508-A37C-19B797811D49}" destId="{A3945E23-DDB9-45BB-9EE1-D7E544268F83}" srcOrd="0" destOrd="0" presId="urn:microsoft.com/office/officeart/2005/8/layout/hierarchy3"/>
    <dgm:cxn modelId="{9E09F42F-CD53-4D0E-838C-3115E17ACACB}" srcId="{7DD9CF95-64AB-4B8D-9446-7ECA7137E04E}" destId="{583BAD54-B95F-45DB-8F32-E8DD05DC22FF}" srcOrd="1" destOrd="0" parTransId="{5E6EC5C8-AF11-4CB7-BE6B-FFEAF97AA46D}" sibTransId="{55A6A571-4492-4D81-A5FD-12DC10AFC065}"/>
    <dgm:cxn modelId="{D644B933-F9F5-433C-AC30-A053942982C5}" type="presOf" srcId="{12838E2A-B3AE-4A8A-9A6F-AD923448B9E2}" destId="{628E2F54-EC5F-4399-B385-93942B99F7E0}" srcOrd="0" destOrd="0" presId="urn:microsoft.com/office/officeart/2005/8/layout/hierarchy3"/>
    <dgm:cxn modelId="{F8969634-BF43-456E-AAF1-E314C8E568A7}" srcId="{9720A80D-617F-4FA8-A46E-5BC660234182}" destId="{26CAA2A6-62A2-4804-8E01-D46FE71BB8A6}" srcOrd="6" destOrd="0" parTransId="{DF069839-C480-40DB-8F20-E37FF2BE46F1}" sibTransId="{15B552E2-F423-449A-91B6-29B8D1A5626C}"/>
    <dgm:cxn modelId="{861EFE37-D217-4BF7-AC74-90C6444D4941}" type="presOf" srcId="{283C3FC7-D079-48FE-84DA-10E2F76E9D18}" destId="{87923AA5-5C34-4755-9758-12DE5BC2C45C}" srcOrd="0" destOrd="0" presId="urn:microsoft.com/office/officeart/2005/8/layout/hierarchy3"/>
    <dgm:cxn modelId="{854AE35B-3DDE-4924-9B51-41DABE227DEF}" type="presOf" srcId="{288CF2FA-ADCB-48DC-8781-AC192DE5732F}" destId="{BE801652-415C-4A21-B77A-E01A9076715B}" srcOrd="0" destOrd="0" presId="urn:microsoft.com/office/officeart/2005/8/layout/hierarchy3"/>
    <dgm:cxn modelId="{0328FA41-151A-451C-A53E-CD9A04F5F9EA}" srcId="{12838E2A-B3AE-4A8A-9A6F-AD923448B9E2}" destId="{0E7C6CDD-E45F-43D4-A18E-9998837112BD}" srcOrd="0" destOrd="0" parTransId="{03C612A5-0598-4B50-932E-2E8D0CC28E31}" sibTransId="{AF49D705-777A-4D17-9C6E-E0CA9CC6ED82}"/>
    <dgm:cxn modelId="{9DF36C62-D7B1-4182-8E9F-3BEFFAE030C2}" type="presOf" srcId="{B0E5F5AD-1320-4E0D-A80F-E385DF03B728}" destId="{3FF29CD7-339A-434C-B0B4-B76DE2CB12A9}" srcOrd="0" destOrd="0" presId="urn:microsoft.com/office/officeart/2005/8/layout/hierarchy3"/>
    <dgm:cxn modelId="{7469DA62-49BF-4889-975A-592B45DCD811}" type="presOf" srcId="{70FF23C8-7FE6-4044-9AAD-31C448993921}" destId="{AF73E516-4EFF-43CB-A243-4EEED3322825}" srcOrd="0" destOrd="0" presId="urn:microsoft.com/office/officeart/2005/8/layout/hierarchy3"/>
    <dgm:cxn modelId="{D68FEF62-2278-4D4A-B3F2-34D190FECB36}" type="presOf" srcId="{5E6EC5C8-AF11-4CB7-BE6B-FFEAF97AA46D}" destId="{BD9282DB-FF11-41D3-BBD8-4F6465E3FA7C}" srcOrd="0" destOrd="0" presId="urn:microsoft.com/office/officeart/2005/8/layout/hierarchy3"/>
    <dgm:cxn modelId="{59310C64-1F97-4339-B440-2939A9BAED0B}" srcId="{9720A80D-617F-4FA8-A46E-5BC660234182}" destId="{B0E5F5AD-1320-4E0D-A80F-E385DF03B728}" srcOrd="2" destOrd="0" parTransId="{0514F585-74F7-4B06-BB44-8BB7DA2749AF}" sibTransId="{18DB67F7-E3FF-42D2-8C4A-BF28573E85D5}"/>
    <dgm:cxn modelId="{2C912065-49FB-4422-8FDF-43DFCC555EB2}" srcId="{7DD9CF95-64AB-4B8D-9446-7ECA7137E04E}" destId="{D97E758F-208D-440B-8AB5-AFF018C0C8EF}" srcOrd="2" destOrd="0" parTransId="{A7774190-7FEC-444E-8928-6142C253BA84}" sibTransId="{38F9CDE4-2FD4-4F12-82E6-E3C1DB3E22A0}"/>
    <dgm:cxn modelId="{845A7A66-8990-4A7A-AB94-D525A2890485}" srcId="{9DC60432-9640-450E-B26F-FB933308CF4D}" destId="{43E4B163-D706-4055-B7CB-981AF02F4211}" srcOrd="0" destOrd="0" parTransId="{50F746C8-5B08-4FA4-B8D1-1B89F797DBD5}" sibTransId="{A9C14ABB-9214-4B47-B786-9DB0F85C7D5C}"/>
    <dgm:cxn modelId="{8E287168-20C9-4936-8179-E8FB2ECE91A8}" type="presOf" srcId="{386DF609-EBFF-4151-BD57-46A50CAC8DE2}" destId="{99299A05-1F6D-47A8-8647-76D4582DA2B1}" srcOrd="0" destOrd="0" presId="urn:microsoft.com/office/officeart/2005/8/layout/hierarchy3"/>
    <dgm:cxn modelId="{B6D35169-AA90-4559-A064-6CAF18834EB5}" type="presOf" srcId="{BF182B6F-1FCD-4F1B-B5D7-81C9A0181B25}" destId="{045657FE-4629-47D6-8137-11EF5DD9B9B2}" srcOrd="0" destOrd="0" presId="urn:microsoft.com/office/officeart/2005/8/layout/hierarchy3"/>
    <dgm:cxn modelId="{9B0B294F-8745-4CC7-9C48-1E01717881C7}" type="presOf" srcId="{92369942-2FDA-45CA-9B7B-14648745A013}" destId="{222A04DF-AA2E-4AF9-B48D-8D478FE3521C}" srcOrd="0" destOrd="0" presId="urn:microsoft.com/office/officeart/2005/8/layout/hierarchy3"/>
    <dgm:cxn modelId="{3BBB374F-AA68-4459-9823-CC719CC21BE6}" type="presOf" srcId="{21CFACE2-8EE3-4EB0-8ED1-CD5BEE447E9D}" destId="{2D2A8F06-5DB4-47A6-BF08-CF64AC0A2888}" srcOrd="0" destOrd="0" presId="urn:microsoft.com/office/officeart/2005/8/layout/hierarchy3"/>
    <dgm:cxn modelId="{B8751470-8E94-4FC8-BC4A-98E914455592}" srcId="{CD306CA4-BEBD-47A6-B732-80FA90189409}" destId="{21CFACE2-8EE3-4EB0-8ED1-CD5BEE447E9D}" srcOrd="1" destOrd="0" parTransId="{BF182B6F-1FCD-4F1B-B5D7-81C9A0181B25}" sibTransId="{AD55CA09-BE44-4F7B-899D-CCC030DD5CEC}"/>
    <dgm:cxn modelId="{FA37C870-C9F9-4679-B0BA-EB6D79E6DF7C}" srcId="{CD306CA4-BEBD-47A6-B732-80FA90189409}" destId="{298C38BE-B4D3-444E-8C75-658929E58E7C}" srcOrd="0" destOrd="0" parTransId="{42EE6C51-C308-4508-A37C-19B797811D49}" sibTransId="{FC0B1379-8C65-480A-8C57-6F36E6C6A820}"/>
    <dgm:cxn modelId="{350FAE71-CB8D-4518-9FD3-18E81770FED4}" srcId="{B0E5F5AD-1320-4E0D-A80F-E385DF03B728}" destId="{17286D08-0C7D-4A9A-9C56-BFCD3652A853}" srcOrd="0" destOrd="0" parTransId="{70FF23C8-7FE6-4044-9AAD-31C448993921}" sibTransId="{E56432F3-17B2-46F3-ACAF-773EF96958A1}"/>
    <dgm:cxn modelId="{36540B73-B8C1-4BC4-BB64-1E30E4481347}" srcId="{7DD9CF95-64AB-4B8D-9446-7ECA7137E04E}" destId="{B72FA05B-1BED-42BF-AD6B-B6ACEB0465A1}" srcOrd="4" destOrd="0" parTransId="{5D2CA73A-EC5D-4513-B22B-B8FA1DBF8832}" sibTransId="{E2B620B3-6D11-4427-BE29-898827EC959B}"/>
    <dgm:cxn modelId="{BFDCF453-AB70-40AC-8C55-511C19DB67F5}" type="presOf" srcId="{9DC60432-9640-450E-B26F-FB933308CF4D}" destId="{82BF0A6F-CAEA-4A0B-8712-80A6668EFB8D}" srcOrd="0" destOrd="0" presId="urn:microsoft.com/office/officeart/2005/8/layout/hierarchy3"/>
    <dgm:cxn modelId="{61134075-7916-407C-B464-EA789AB313B6}" srcId="{9DC60432-9640-450E-B26F-FB933308CF4D}" destId="{942B45C7-A24B-486F-967E-976515A1736A}" srcOrd="1" destOrd="0" parTransId="{1FC91DAA-3AB8-428A-9500-42F23BF6C583}" sibTransId="{5D0E4791-3E76-45B4-A59A-41DFCAABFBF2}"/>
    <dgm:cxn modelId="{3F6CD955-90BC-414C-A9EB-DB4EE538E5A3}" type="presOf" srcId="{03C612A5-0598-4B50-932E-2E8D0CC28E31}" destId="{4CF5BED0-1435-45BD-936E-21D0CE1F0626}" srcOrd="0" destOrd="0" presId="urn:microsoft.com/office/officeart/2005/8/layout/hierarchy3"/>
    <dgm:cxn modelId="{B7E66656-AA17-4358-A2A9-4E654E5DE57B}" type="presOf" srcId="{1FC91DAA-3AB8-428A-9500-42F23BF6C583}" destId="{5FA1B3F5-BC4F-41C6-B7E1-ED00F5E0C395}" srcOrd="0" destOrd="0" presId="urn:microsoft.com/office/officeart/2005/8/layout/hierarchy3"/>
    <dgm:cxn modelId="{DF8E6C77-C35C-42BA-95E4-20079B1CB733}" type="presOf" srcId="{9DC60432-9640-450E-B26F-FB933308CF4D}" destId="{6566B442-AE37-4796-9A66-7AC63A21417C}" srcOrd="1" destOrd="0" presId="urn:microsoft.com/office/officeart/2005/8/layout/hierarchy3"/>
    <dgm:cxn modelId="{DFDE5A58-EB72-4E65-A06F-32A31FA30318}" type="presOf" srcId="{26CAA2A6-62A2-4804-8E01-D46FE71BB8A6}" destId="{7B755335-A968-4F92-8CB7-BA28078C81AB}" srcOrd="1" destOrd="0" presId="urn:microsoft.com/office/officeart/2005/8/layout/hierarchy3"/>
    <dgm:cxn modelId="{0618D578-ACCE-40E0-AA4B-F93FF1439BBB}" srcId="{7DD9CF95-64AB-4B8D-9446-7ECA7137E04E}" destId="{D7D2B2B4-D118-426C-979A-02639AD18A53}" srcOrd="0" destOrd="0" parTransId="{DFF3F322-CE19-48EF-89A2-0896778164D4}" sibTransId="{D2B313E0-4B38-4F27-8170-4354EA9B575E}"/>
    <dgm:cxn modelId="{C0BADC58-DB53-4982-A9F7-E2EA4C160800}" type="presOf" srcId="{583BAD54-B95F-45DB-8F32-E8DD05DC22FF}" destId="{B3BA5AF0-A6C6-429F-B3E2-70ADB4ABF993}" srcOrd="0" destOrd="0" presId="urn:microsoft.com/office/officeart/2005/8/layout/hierarchy3"/>
    <dgm:cxn modelId="{52212982-E1BA-4B03-8C5B-BE9EBC3983B2}" srcId="{9720A80D-617F-4FA8-A46E-5BC660234182}" destId="{9DC60432-9640-450E-B26F-FB933308CF4D}" srcOrd="3" destOrd="0" parTransId="{4B797475-E232-4C65-B17F-C8CB59295981}" sibTransId="{C53AB767-3A74-4550-BB5B-72A57DDAE9BF}"/>
    <dgm:cxn modelId="{26A3DE83-9ED3-40F9-BAAF-7F06B2D8DC49}" type="presOf" srcId="{A7774190-7FEC-444E-8928-6142C253BA84}" destId="{A41F8622-7D2C-4981-BB5E-D88BBCF9B609}" srcOrd="0" destOrd="0" presId="urn:microsoft.com/office/officeart/2005/8/layout/hierarchy3"/>
    <dgm:cxn modelId="{AEF04C86-98B2-4917-927B-53FD7C49151A}" srcId="{B0E5F5AD-1320-4E0D-A80F-E385DF03B728}" destId="{F3346E61-E284-49AE-AA34-472FC6973247}" srcOrd="1" destOrd="0" parTransId="{EBAA1B3B-539A-47E2-8AB0-4E105B16BAC2}" sibTransId="{B6A8B4CC-A8AC-40AF-818C-5A5D0517083A}"/>
    <dgm:cxn modelId="{6673A486-4173-4FD8-BEBA-9EE8CB6BE31A}" type="presOf" srcId="{EF6B0DB2-12BB-4F42-924E-1CCA3B50BCDB}" destId="{2F5495DE-A2AD-4FE5-BAC7-2ED6755DDD48}" srcOrd="0" destOrd="0" presId="urn:microsoft.com/office/officeart/2005/8/layout/hierarchy3"/>
    <dgm:cxn modelId="{52DF0887-5A8C-4E8A-8D0E-11E7C2D9F937}" srcId="{9720A80D-617F-4FA8-A46E-5BC660234182}" destId="{7DD9CF95-64AB-4B8D-9446-7ECA7137E04E}" srcOrd="4" destOrd="0" parTransId="{F8F976E9-1CDE-4290-ADA4-3C462C7133BA}" sibTransId="{B50B1ECB-F3C5-447E-913F-1E6F930A0183}"/>
    <dgm:cxn modelId="{ECF83488-9A45-4972-B845-87C979DA8DE0}" type="presOf" srcId="{CD306CA4-BEBD-47A6-B732-80FA90189409}" destId="{2211BA2B-3134-45D0-9635-7DBFA149DE21}" srcOrd="0" destOrd="0" presId="urn:microsoft.com/office/officeart/2005/8/layout/hierarchy3"/>
    <dgm:cxn modelId="{CE83A489-AA53-47DF-9CCE-430E83B9994D}" type="presOf" srcId="{B0E5F5AD-1320-4E0D-A80F-E385DF03B728}" destId="{A21EC33D-AAA4-4813-84A7-D810EEA1DB32}" srcOrd="1" destOrd="0" presId="urn:microsoft.com/office/officeart/2005/8/layout/hierarchy3"/>
    <dgm:cxn modelId="{2390C689-06F0-4FFC-BE93-AC235BF69D40}" type="presOf" srcId="{5D2CA73A-EC5D-4513-B22B-B8FA1DBF8832}" destId="{37FB1CA1-6ED8-4842-A358-7FD7B77960B3}" srcOrd="0" destOrd="0" presId="urn:microsoft.com/office/officeart/2005/8/layout/hierarchy3"/>
    <dgm:cxn modelId="{602DE292-5213-4A7F-8AFD-11480576BDD1}" type="presOf" srcId="{9720A80D-617F-4FA8-A46E-5BC660234182}" destId="{687C3FBD-0DB6-4287-BA07-EB9756B6F784}" srcOrd="0" destOrd="0" presId="urn:microsoft.com/office/officeart/2005/8/layout/hierarchy3"/>
    <dgm:cxn modelId="{44120497-AFA5-4FF0-A5A8-6D9E02770904}" type="presOf" srcId="{1C594209-AF80-4B8E-8951-7D01398F6C8B}" destId="{C77B54B7-23A2-445E-8E1B-8E5D7F386DC2}" srcOrd="0" destOrd="0" presId="urn:microsoft.com/office/officeart/2005/8/layout/hierarchy3"/>
    <dgm:cxn modelId="{DD58FF97-B7B8-4A0B-B53F-2EA23C96CEFD}" type="presOf" srcId="{12838E2A-B3AE-4A8A-9A6F-AD923448B9E2}" destId="{BE9120E7-C943-40F9-8DD9-BDC6A61E46C3}" srcOrd="1" destOrd="0" presId="urn:microsoft.com/office/officeart/2005/8/layout/hierarchy3"/>
    <dgm:cxn modelId="{229C1499-EF1B-4F3B-8F0A-DDE6C7749B16}" srcId="{9720A80D-617F-4FA8-A46E-5BC660234182}" destId="{12838E2A-B3AE-4A8A-9A6F-AD923448B9E2}" srcOrd="5" destOrd="0" parTransId="{CD43627E-438F-4942-B950-D2C864ED5089}" sibTransId="{C98A57BD-4867-4656-8284-3D662A6633DA}"/>
    <dgm:cxn modelId="{7733B49E-900C-487E-8179-98A94E1A1E42}" srcId="{9720A80D-617F-4FA8-A46E-5BC660234182}" destId="{CD306CA4-BEBD-47A6-B732-80FA90189409}" srcOrd="1" destOrd="0" parTransId="{4EC415DC-0087-455C-A957-5E2F6D2D3B75}" sibTransId="{9006D03F-FAFB-4E1E-99B8-A5914378A436}"/>
    <dgm:cxn modelId="{C5CEF0A9-5885-4C86-913A-706BA78459AB}" type="presOf" srcId="{DFF3F322-CE19-48EF-89A2-0896778164D4}" destId="{0E17DFC8-7CA1-4BBC-A60F-51363367B6E5}" srcOrd="0" destOrd="0" presId="urn:microsoft.com/office/officeart/2005/8/layout/hierarchy3"/>
    <dgm:cxn modelId="{BE36DCB1-4392-4D26-AADC-62A3A577F0D5}" type="presOf" srcId="{87A2A04E-0F8A-4983-8E00-2C76DF00DAC0}" destId="{81869081-F817-477A-9938-982813EF8A1D}" srcOrd="0" destOrd="0" presId="urn:microsoft.com/office/officeart/2005/8/layout/hierarchy3"/>
    <dgm:cxn modelId="{31825FBB-F856-4D34-9696-EBEEB5CBFB53}" type="presOf" srcId="{CD306CA4-BEBD-47A6-B732-80FA90189409}" destId="{38C80EDF-8B02-4D72-80F8-832300285445}" srcOrd="1" destOrd="0" presId="urn:microsoft.com/office/officeart/2005/8/layout/hierarchy3"/>
    <dgm:cxn modelId="{DBB756BB-9CEF-413B-9898-77F68D73DEB9}" srcId="{16DE3E75-3C32-43E8-A618-B021816C7E6B}" destId="{EF6B0DB2-12BB-4F42-924E-1CCA3B50BCDB}" srcOrd="1" destOrd="0" parTransId="{386DF609-EBFF-4151-BD57-46A50CAC8DE2}" sibTransId="{F2A497ED-C278-4985-B157-1955A6AAA03D}"/>
    <dgm:cxn modelId="{3B93A8BD-ADBF-4C02-B87A-C13366A2396B}" type="presOf" srcId="{E16D7DF7-7993-411E-8525-4924B3FF88CA}" destId="{1C04832C-0FB4-4E92-94A3-B1F36709FBA7}" srcOrd="0" destOrd="0" presId="urn:microsoft.com/office/officeart/2005/8/layout/hierarchy3"/>
    <dgm:cxn modelId="{2AF298C8-5C92-4A50-88FD-15FEE0A50914}" type="presOf" srcId="{50F746C8-5B08-4FA4-B8D1-1B89F797DBD5}" destId="{4E5DE584-69D6-4D39-A256-194C2529386A}" srcOrd="0" destOrd="0" presId="urn:microsoft.com/office/officeart/2005/8/layout/hierarchy3"/>
    <dgm:cxn modelId="{9D0442C9-414D-4DBE-A37B-6E20D97B736D}" type="presOf" srcId="{942B45C7-A24B-486F-967E-976515A1736A}" destId="{31A82338-FAB0-49DE-9801-F1056273AE62}" srcOrd="0" destOrd="0" presId="urn:microsoft.com/office/officeart/2005/8/layout/hierarchy3"/>
    <dgm:cxn modelId="{846CF2CA-4044-485F-A99F-6284CFC24E0B}" type="presOf" srcId="{0E7C6CDD-E45F-43D4-A18E-9998837112BD}" destId="{7244C7F3-87EF-4D45-876B-92F2F7E80F48}" srcOrd="0" destOrd="0" presId="urn:microsoft.com/office/officeart/2005/8/layout/hierarchy3"/>
    <dgm:cxn modelId="{25F869CB-7BC2-4E45-B314-84B3BDEAADA0}" type="presOf" srcId="{7DD9CF95-64AB-4B8D-9446-7ECA7137E04E}" destId="{6E63125A-6440-4578-846E-B82B13D5A70E}" srcOrd="0" destOrd="0" presId="urn:microsoft.com/office/officeart/2005/8/layout/hierarchy3"/>
    <dgm:cxn modelId="{7119B9CE-C784-4C4E-BA17-B74701B330AD}" type="presOf" srcId="{F3346E61-E284-49AE-AA34-472FC6973247}" destId="{83BA8BF0-0138-4EBC-A9CB-E2B7C82DFB3C}" srcOrd="0" destOrd="0" presId="urn:microsoft.com/office/officeart/2005/8/layout/hierarchy3"/>
    <dgm:cxn modelId="{FB09EAD2-4BD8-426C-AC9C-AACE47DB6B3D}" type="presOf" srcId="{8B846382-7F4D-4AF0-8EA2-239985440D1B}" destId="{AC2B4909-9E8E-4344-AD37-44F9A1706814}" srcOrd="0" destOrd="0" presId="urn:microsoft.com/office/officeart/2005/8/layout/hierarchy3"/>
    <dgm:cxn modelId="{00585DD9-747C-477E-BFB7-273D53FF7EFD}" type="presOf" srcId="{16DE3E75-3C32-43E8-A618-B021816C7E6B}" destId="{FE54D7AA-13E3-4B68-96B4-A33704963A92}" srcOrd="0" destOrd="0" presId="urn:microsoft.com/office/officeart/2005/8/layout/hierarchy3"/>
    <dgm:cxn modelId="{5F6221DA-2820-4E2C-B5F7-5DF8B5A76AE8}" type="presOf" srcId="{D7D2B2B4-D118-426C-979A-02639AD18A53}" destId="{013BDD02-C9A0-4ED3-9CF5-4216C1E7A01E}" srcOrd="0" destOrd="0" presId="urn:microsoft.com/office/officeart/2005/8/layout/hierarchy3"/>
    <dgm:cxn modelId="{CA5190DA-4C5C-4026-B30E-C4B53C13B89C}" type="presOf" srcId="{43E4B163-D706-4055-B7CB-981AF02F4211}" destId="{849BC333-B4A9-4298-8CC3-E923DE9ACF07}" srcOrd="0" destOrd="0" presId="urn:microsoft.com/office/officeart/2005/8/layout/hierarchy3"/>
    <dgm:cxn modelId="{3FA9A7E7-8EF2-434B-82B2-076C56343B70}" type="presOf" srcId="{17286D08-0C7D-4A9A-9C56-BFCD3652A853}" destId="{2FFFA4AF-FEB1-47BE-A0FE-C2D1C2600311}" srcOrd="0" destOrd="0" presId="urn:microsoft.com/office/officeart/2005/8/layout/hierarchy3"/>
    <dgm:cxn modelId="{6DD9EBEC-303F-4354-A5C4-A82F1934A857}" type="presOf" srcId="{D97E758F-208D-440B-8AB5-AFF018C0C8EF}" destId="{709ADAC8-F87C-41CC-8C23-40B388A76E72}" srcOrd="0" destOrd="0" presId="urn:microsoft.com/office/officeart/2005/8/layout/hierarchy3"/>
    <dgm:cxn modelId="{F53D36F5-7FFD-49A6-B5C8-9467D1C642D6}" type="presOf" srcId="{7DD9CF95-64AB-4B8D-9446-7ECA7137E04E}" destId="{FF193318-E835-4E92-8C23-AA54C1214179}" srcOrd="1" destOrd="0" presId="urn:microsoft.com/office/officeart/2005/8/layout/hierarchy3"/>
    <dgm:cxn modelId="{06937EF5-1B74-4A5B-ACFB-DB2BE8AABE4A}" srcId="{12838E2A-B3AE-4A8A-9A6F-AD923448B9E2}" destId="{2226FE99-BA8F-4EEB-866E-08B7C49836F8}" srcOrd="1" destOrd="0" parTransId="{E16D7DF7-7993-411E-8525-4924B3FF88CA}" sibTransId="{9DFC5673-1644-431E-A870-E5C2CDB47F0D}"/>
    <dgm:cxn modelId="{A29AAEF5-C9AA-4482-AC4C-6F26E919DCA2}" type="presOf" srcId="{7F696FA7-2DE9-46A3-9839-E4DF4426C523}" destId="{3A0A7CE5-EF54-415D-A642-0DFBC0C0023D}" srcOrd="0" destOrd="0" presId="urn:microsoft.com/office/officeart/2005/8/layout/hierarchy3"/>
    <dgm:cxn modelId="{7BD6B2FC-3B67-483E-9440-B1E844AA43B3}" type="presOf" srcId="{298C38BE-B4D3-444E-8C75-658929E58E7C}" destId="{0573657B-898E-44E5-A28A-FC423CDE1655}" srcOrd="0" destOrd="0" presId="urn:microsoft.com/office/officeart/2005/8/layout/hierarchy3"/>
    <dgm:cxn modelId="{2AC762FF-2F3E-48C1-A767-D1EC511AA8CB}" type="presOf" srcId="{B72FA05B-1BED-42BF-AD6B-B6ACEB0465A1}" destId="{07D5652D-B4F4-40CA-AA17-E8DFA10F6886}" srcOrd="0" destOrd="0" presId="urn:microsoft.com/office/officeart/2005/8/layout/hierarchy3"/>
    <dgm:cxn modelId="{AAE18651-E0D2-44CA-AD62-0797B7750141}" type="presParOf" srcId="{687C3FBD-0DB6-4287-BA07-EB9756B6F784}" destId="{37AEAC10-EEBF-4804-8998-4A313702567E}" srcOrd="0" destOrd="0" presId="urn:microsoft.com/office/officeart/2005/8/layout/hierarchy3"/>
    <dgm:cxn modelId="{53396AAA-F32C-4375-AA50-52A7A873FF7A}" type="presParOf" srcId="{37AEAC10-EEBF-4804-8998-4A313702567E}" destId="{BB75C82C-51CD-4B97-9518-7AD6F6C37D5B}" srcOrd="0" destOrd="0" presId="urn:microsoft.com/office/officeart/2005/8/layout/hierarchy3"/>
    <dgm:cxn modelId="{0492FE65-A141-44CC-B128-3F3CA3972372}" type="presParOf" srcId="{BB75C82C-51CD-4B97-9518-7AD6F6C37D5B}" destId="{FE54D7AA-13E3-4B68-96B4-A33704963A92}" srcOrd="0" destOrd="0" presId="urn:microsoft.com/office/officeart/2005/8/layout/hierarchy3"/>
    <dgm:cxn modelId="{511D38D9-B41F-4516-BF61-377087958ADA}" type="presParOf" srcId="{BB75C82C-51CD-4B97-9518-7AD6F6C37D5B}" destId="{52EEE5FB-542E-4E32-9257-73C8626AA006}" srcOrd="1" destOrd="0" presId="urn:microsoft.com/office/officeart/2005/8/layout/hierarchy3"/>
    <dgm:cxn modelId="{76BE0CF5-BAB3-4CE9-A46A-DDBF795B4274}" type="presParOf" srcId="{37AEAC10-EEBF-4804-8998-4A313702567E}" destId="{A15587F6-96BE-4476-9994-24D1469BD6C3}" srcOrd="1" destOrd="0" presId="urn:microsoft.com/office/officeart/2005/8/layout/hierarchy3"/>
    <dgm:cxn modelId="{FFF61E33-BA18-4E72-9461-B32AB618D1EE}" type="presParOf" srcId="{A15587F6-96BE-4476-9994-24D1469BD6C3}" destId="{81869081-F817-477A-9938-982813EF8A1D}" srcOrd="0" destOrd="0" presId="urn:microsoft.com/office/officeart/2005/8/layout/hierarchy3"/>
    <dgm:cxn modelId="{91C95429-1E02-4573-8F4A-D1F47A15926D}" type="presParOf" srcId="{A15587F6-96BE-4476-9994-24D1469BD6C3}" destId="{8FBECBF0-06F7-41A2-A0E8-927F82FA97EB}" srcOrd="1" destOrd="0" presId="urn:microsoft.com/office/officeart/2005/8/layout/hierarchy3"/>
    <dgm:cxn modelId="{ED6841E4-FB6E-4F93-A66B-CC7A3E635872}" type="presParOf" srcId="{A15587F6-96BE-4476-9994-24D1469BD6C3}" destId="{99299A05-1F6D-47A8-8647-76D4582DA2B1}" srcOrd="2" destOrd="0" presId="urn:microsoft.com/office/officeart/2005/8/layout/hierarchy3"/>
    <dgm:cxn modelId="{9780D1C2-2301-4F10-98E6-6B425A053432}" type="presParOf" srcId="{A15587F6-96BE-4476-9994-24D1469BD6C3}" destId="{2F5495DE-A2AD-4FE5-BAC7-2ED6755DDD48}" srcOrd="3" destOrd="0" presId="urn:microsoft.com/office/officeart/2005/8/layout/hierarchy3"/>
    <dgm:cxn modelId="{A9FD5323-741A-4D8E-B4CE-D20382656542}" type="presParOf" srcId="{A15587F6-96BE-4476-9994-24D1469BD6C3}" destId="{3A0A7CE5-EF54-415D-A642-0DFBC0C0023D}" srcOrd="4" destOrd="0" presId="urn:microsoft.com/office/officeart/2005/8/layout/hierarchy3"/>
    <dgm:cxn modelId="{51BE62E1-F6CA-4F1A-8C82-755B741DBEC3}" type="presParOf" srcId="{A15587F6-96BE-4476-9994-24D1469BD6C3}" destId="{AC2B4909-9E8E-4344-AD37-44F9A1706814}" srcOrd="5" destOrd="0" presId="urn:microsoft.com/office/officeart/2005/8/layout/hierarchy3"/>
    <dgm:cxn modelId="{DC72DED1-0CD6-4F01-9C7A-774D2CCB9FBD}" type="presParOf" srcId="{A15587F6-96BE-4476-9994-24D1469BD6C3}" destId="{87923AA5-5C34-4755-9758-12DE5BC2C45C}" srcOrd="6" destOrd="0" presId="urn:microsoft.com/office/officeart/2005/8/layout/hierarchy3"/>
    <dgm:cxn modelId="{C0CD369D-7D34-4E3A-A30E-D7D22E89BC54}" type="presParOf" srcId="{A15587F6-96BE-4476-9994-24D1469BD6C3}" destId="{222A04DF-AA2E-4AF9-B48D-8D478FE3521C}" srcOrd="7" destOrd="0" presId="urn:microsoft.com/office/officeart/2005/8/layout/hierarchy3"/>
    <dgm:cxn modelId="{4D8B4C07-9395-45EC-BF74-E54FB1C08465}" type="presParOf" srcId="{687C3FBD-0DB6-4287-BA07-EB9756B6F784}" destId="{0F88BCD7-B186-4516-982C-F8AF6DD2DB5F}" srcOrd="1" destOrd="0" presId="urn:microsoft.com/office/officeart/2005/8/layout/hierarchy3"/>
    <dgm:cxn modelId="{0FEFB2F8-8903-45E9-82B9-B7950CBE68AA}" type="presParOf" srcId="{0F88BCD7-B186-4516-982C-F8AF6DD2DB5F}" destId="{A5D42774-86A9-4A16-B910-7093F98F5EE9}" srcOrd="0" destOrd="0" presId="urn:microsoft.com/office/officeart/2005/8/layout/hierarchy3"/>
    <dgm:cxn modelId="{FF1AEE6C-FA6E-4303-A4AD-C526F91AF794}" type="presParOf" srcId="{A5D42774-86A9-4A16-B910-7093F98F5EE9}" destId="{2211BA2B-3134-45D0-9635-7DBFA149DE21}" srcOrd="0" destOrd="0" presId="urn:microsoft.com/office/officeart/2005/8/layout/hierarchy3"/>
    <dgm:cxn modelId="{63358262-E60D-44B6-9721-7400FC58C23B}" type="presParOf" srcId="{A5D42774-86A9-4A16-B910-7093F98F5EE9}" destId="{38C80EDF-8B02-4D72-80F8-832300285445}" srcOrd="1" destOrd="0" presId="urn:microsoft.com/office/officeart/2005/8/layout/hierarchy3"/>
    <dgm:cxn modelId="{383FE5F9-6194-467A-8FC4-B59EA029A060}" type="presParOf" srcId="{0F88BCD7-B186-4516-982C-F8AF6DD2DB5F}" destId="{471D274C-A533-4F07-B52C-DD94C5786EB7}" srcOrd="1" destOrd="0" presId="urn:microsoft.com/office/officeart/2005/8/layout/hierarchy3"/>
    <dgm:cxn modelId="{55A0B7B8-4783-416F-9744-111069F120FC}" type="presParOf" srcId="{471D274C-A533-4F07-B52C-DD94C5786EB7}" destId="{A3945E23-DDB9-45BB-9EE1-D7E544268F83}" srcOrd="0" destOrd="0" presId="urn:microsoft.com/office/officeart/2005/8/layout/hierarchy3"/>
    <dgm:cxn modelId="{2F67484A-7844-468B-A346-22C4352B2843}" type="presParOf" srcId="{471D274C-A533-4F07-B52C-DD94C5786EB7}" destId="{0573657B-898E-44E5-A28A-FC423CDE1655}" srcOrd="1" destOrd="0" presId="urn:microsoft.com/office/officeart/2005/8/layout/hierarchy3"/>
    <dgm:cxn modelId="{98B8ED79-DF02-45AA-9A5A-FCD0049841B8}" type="presParOf" srcId="{471D274C-A533-4F07-B52C-DD94C5786EB7}" destId="{045657FE-4629-47D6-8137-11EF5DD9B9B2}" srcOrd="2" destOrd="0" presId="urn:microsoft.com/office/officeart/2005/8/layout/hierarchy3"/>
    <dgm:cxn modelId="{7247B409-D549-49CD-A36E-4DF0A4376FCA}" type="presParOf" srcId="{471D274C-A533-4F07-B52C-DD94C5786EB7}" destId="{2D2A8F06-5DB4-47A6-BF08-CF64AC0A2888}" srcOrd="3" destOrd="0" presId="urn:microsoft.com/office/officeart/2005/8/layout/hierarchy3"/>
    <dgm:cxn modelId="{0994D4F3-2AA7-43D0-8FD7-6963CD244B2D}" type="presParOf" srcId="{687C3FBD-0DB6-4287-BA07-EB9756B6F784}" destId="{6F8CFACA-A88C-42F4-8247-E49177706324}" srcOrd="2" destOrd="0" presId="urn:microsoft.com/office/officeart/2005/8/layout/hierarchy3"/>
    <dgm:cxn modelId="{5B8EB3D1-22CE-447B-91FE-7260B5EC100B}" type="presParOf" srcId="{6F8CFACA-A88C-42F4-8247-E49177706324}" destId="{9DEBDFC8-5A08-4467-8DAB-6D182A688870}" srcOrd="0" destOrd="0" presId="urn:microsoft.com/office/officeart/2005/8/layout/hierarchy3"/>
    <dgm:cxn modelId="{F76A29D8-9176-47A5-A063-D5F24DC4733F}" type="presParOf" srcId="{9DEBDFC8-5A08-4467-8DAB-6D182A688870}" destId="{3FF29CD7-339A-434C-B0B4-B76DE2CB12A9}" srcOrd="0" destOrd="0" presId="urn:microsoft.com/office/officeart/2005/8/layout/hierarchy3"/>
    <dgm:cxn modelId="{BB70267D-2A42-4BDF-B3F0-46CA4F038209}" type="presParOf" srcId="{9DEBDFC8-5A08-4467-8DAB-6D182A688870}" destId="{A21EC33D-AAA4-4813-84A7-D810EEA1DB32}" srcOrd="1" destOrd="0" presId="urn:microsoft.com/office/officeart/2005/8/layout/hierarchy3"/>
    <dgm:cxn modelId="{AFABBFA6-7D34-42A1-B507-0F305C992000}" type="presParOf" srcId="{6F8CFACA-A88C-42F4-8247-E49177706324}" destId="{5D185585-E139-4A10-B926-F536986A6E5E}" srcOrd="1" destOrd="0" presId="urn:microsoft.com/office/officeart/2005/8/layout/hierarchy3"/>
    <dgm:cxn modelId="{5304F885-0425-4A7C-8453-CAF4C1DCE699}" type="presParOf" srcId="{5D185585-E139-4A10-B926-F536986A6E5E}" destId="{AF73E516-4EFF-43CB-A243-4EEED3322825}" srcOrd="0" destOrd="0" presId="urn:microsoft.com/office/officeart/2005/8/layout/hierarchy3"/>
    <dgm:cxn modelId="{22813CFB-C6DD-44E7-938D-078622D6A402}" type="presParOf" srcId="{5D185585-E139-4A10-B926-F536986A6E5E}" destId="{2FFFA4AF-FEB1-47BE-A0FE-C2D1C2600311}" srcOrd="1" destOrd="0" presId="urn:microsoft.com/office/officeart/2005/8/layout/hierarchy3"/>
    <dgm:cxn modelId="{A3ED0FBE-9DA5-48D8-B3D3-8D24CF25FCA9}" type="presParOf" srcId="{5D185585-E139-4A10-B926-F536986A6E5E}" destId="{A12A4E70-77A6-4160-A9C5-EE4209BF8240}" srcOrd="2" destOrd="0" presId="urn:microsoft.com/office/officeart/2005/8/layout/hierarchy3"/>
    <dgm:cxn modelId="{E7DA4358-5157-4AA3-84B8-5AEE16A6A1B8}" type="presParOf" srcId="{5D185585-E139-4A10-B926-F536986A6E5E}" destId="{83BA8BF0-0138-4EBC-A9CB-E2B7C82DFB3C}" srcOrd="3" destOrd="0" presId="urn:microsoft.com/office/officeart/2005/8/layout/hierarchy3"/>
    <dgm:cxn modelId="{32209721-F7ED-4D9E-9176-68BE25379911}" type="presParOf" srcId="{687C3FBD-0DB6-4287-BA07-EB9756B6F784}" destId="{ACC4C31D-40BC-4811-9031-3459FDA2A607}" srcOrd="3" destOrd="0" presId="urn:microsoft.com/office/officeart/2005/8/layout/hierarchy3"/>
    <dgm:cxn modelId="{9D4F2D6A-7A32-4C0F-A031-CB48DA0893C5}" type="presParOf" srcId="{ACC4C31D-40BC-4811-9031-3459FDA2A607}" destId="{8F2361F3-C7B9-47A6-AC12-3EBA828F237B}" srcOrd="0" destOrd="0" presId="urn:microsoft.com/office/officeart/2005/8/layout/hierarchy3"/>
    <dgm:cxn modelId="{DA7AB3DD-7688-4FA7-945A-83DB4DF29488}" type="presParOf" srcId="{8F2361F3-C7B9-47A6-AC12-3EBA828F237B}" destId="{82BF0A6F-CAEA-4A0B-8712-80A6668EFB8D}" srcOrd="0" destOrd="0" presId="urn:microsoft.com/office/officeart/2005/8/layout/hierarchy3"/>
    <dgm:cxn modelId="{F9486F67-A53C-4F1C-A689-9C9402E64305}" type="presParOf" srcId="{8F2361F3-C7B9-47A6-AC12-3EBA828F237B}" destId="{6566B442-AE37-4796-9A66-7AC63A21417C}" srcOrd="1" destOrd="0" presId="urn:microsoft.com/office/officeart/2005/8/layout/hierarchy3"/>
    <dgm:cxn modelId="{D6BDE2D5-1C4D-459C-A87C-62CEC11B23E8}" type="presParOf" srcId="{ACC4C31D-40BC-4811-9031-3459FDA2A607}" destId="{916BC6BE-B284-4286-9009-7D121370EB75}" srcOrd="1" destOrd="0" presId="urn:microsoft.com/office/officeart/2005/8/layout/hierarchy3"/>
    <dgm:cxn modelId="{62AA073D-6748-4680-B2D7-810C3CDD6E14}" type="presParOf" srcId="{916BC6BE-B284-4286-9009-7D121370EB75}" destId="{4E5DE584-69D6-4D39-A256-194C2529386A}" srcOrd="0" destOrd="0" presId="urn:microsoft.com/office/officeart/2005/8/layout/hierarchy3"/>
    <dgm:cxn modelId="{F5ADE5D4-11BA-4465-847B-899DC54CACC0}" type="presParOf" srcId="{916BC6BE-B284-4286-9009-7D121370EB75}" destId="{849BC333-B4A9-4298-8CC3-E923DE9ACF07}" srcOrd="1" destOrd="0" presId="urn:microsoft.com/office/officeart/2005/8/layout/hierarchy3"/>
    <dgm:cxn modelId="{6AEEEE46-C31F-4E9C-83CE-D91B3334C263}" type="presParOf" srcId="{916BC6BE-B284-4286-9009-7D121370EB75}" destId="{5FA1B3F5-BC4F-41C6-B7E1-ED00F5E0C395}" srcOrd="2" destOrd="0" presId="urn:microsoft.com/office/officeart/2005/8/layout/hierarchy3"/>
    <dgm:cxn modelId="{708C304A-43D2-43AE-B29B-8D3F598B1F0D}" type="presParOf" srcId="{916BC6BE-B284-4286-9009-7D121370EB75}" destId="{31A82338-FAB0-49DE-9801-F1056273AE62}" srcOrd="3" destOrd="0" presId="urn:microsoft.com/office/officeart/2005/8/layout/hierarchy3"/>
    <dgm:cxn modelId="{BD0AFAD8-BEF4-433A-849E-7B8D4392349C}" type="presParOf" srcId="{687C3FBD-0DB6-4287-BA07-EB9756B6F784}" destId="{E82F82B8-1EE1-4C43-B283-9463B4C2FB37}" srcOrd="4" destOrd="0" presId="urn:microsoft.com/office/officeart/2005/8/layout/hierarchy3"/>
    <dgm:cxn modelId="{078F9E93-F7DD-47C9-B262-51AE34D91124}" type="presParOf" srcId="{E82F82B8-1EE1-4C43-B283-9463B4C2FB37}" destId="{87FC681F-1B20-4D46-9C2E-29322ED471E0}" srcOrd="0" destOrd="0" presId="urn:microsoft.com/office/officeart/2005/8/layout/hierarchy3"/>
    <dgm:cxn modelId="{D582860B-DCE7-42D3-9725-E3F0BAEB73E0}" type="presParOf" srcId="{87FC681F-1B20-4D46-9C2E-29322ED471E0}" destId="{6E63125A-6440-4578-846E-B82B13D5A70E}" srcOrd="0" destOrd="0" presId="urn:microsoft.com/office/officeart/2005/8/layout/hierarchy3"/>
    <dgm:cxn modelId="{05FDAF8B-A58E-47A1-9F70-1783F569CC1E}" type="presParOf" srcId="{87FC681F-1B20-4D46-9C2E-29322ED471E0}" destId="{FF193318-E835-4E92-8C23-AA54C1214179}" srcOrd="1" destOrd="0" presId="urn:microsoft.com/office/officeart/2005/8/layout/hierarchy3"/>
    <dgm:cxn modelId="{504E0467-5F7B-494F-9BA9-BD7199FA247B}" type="presParOf" srcId="{E82F82B8-1EE1-4C43-B283-9463B4C2FB37}" destId="{8B24EB52-F6C5-4495-8F21-55D9641CD0D7}" srcOrd="1" destOrd="0" presId="urn:microsoft.com/office/officeart/2005/8/layout/hierarchy3"/>
    <dgm:cxn modelId="{748A32EE-7024-4E1E-A45D-1EDE765EBC78}" type="presParOf" srcId="{8B24EB52-F6C5-4495-8F21-55D9641CD0D7}" destId="{0E17DFC8-7CA1-4BBC-A60F-51363367B6E5}" srcOrd="0" destOrd="0" presId="urn:microsoft.com/office/officeart/2005/8/layout/hierarchy3"/>
    <dgm:cxn modelId="{3670DE0C-9606-4992-9562-CC4AEF553405}" type="presParOf" srcId="{8B24EB52-F6C5-4495-8F21-55D9641CD0D7}" destId="{013BDD02-C9A0-4ED3-9CF5-4216C1E7A01E}" srcOrd="1" destOrd="0" presId="urn:microsoft.com/office/officeart/2005/8/layout/hierarchy3"/>
    <dgm:cxn modelId="{71193D8E-4105-487E-9127-28235586ED47}" type="presParOf" srcId="{8B24EB52-F6C5-4495-8F21-55D9641CD0D7}" destId="{BD9282DB-FF11-41D3-BBD8-4F6465E3FA7C}" srcOrd="2" destOrd="0" presId="urn:microsoft.com/office/officeart/2005/8/layout/hierarchy3"/>
    <dgm:cxn modelId="{7AC0DF74-79AC-4C3E-A41B-D2BBECBF9E8A}" type="presParOf" srcId="{8B24EB52-F6C5-4495-8F21-55D9641CD0D7}" destId="{B3BA5AF0-A6C6-429F-B3E2-70ADB4ABF993}" srcOrd="3" destOrd="0" presId="urn:microsoft.com/office/officeart/2005/8/layout/hierarchy3"/>
    <dgm:cxn modelId="{24879E2B-5E5F-4341-9EA5-D2E9BF78B941}" type="presParOf" srcId="{8B24EB52-F6C5-4495-8F21-55D9641CD0D7}" destId="{A41F8622-7D2C-4981-BB5E-D88BBCF9B609}" srcOrd="4" destOrd="0" presId="urn:microsoft.com/office/officeart/2005/8/layout/hierarchy3"/>
    <dgm:cxn modelId="{1189686A-749E-43CC-89F5-7F39922AE59D}" type="presParOf" srcId="{8B24EB52-F6C5-4495-8F21-55D9641CD0D7}" destId="{709ADAC8-F87C-41CC-8C23-40B388A76E72}" srcOrd="5" destOrd="0" presId="urn:microsoft.com/office/officeart/2005/8/layout/hierarchy3"/>
    <dgm:cxn modelId="{553C8E38-CA1A-4888-8D68-E5988B5DB73C}" type="presParOf" srcId="{8B24EB52-F6C5-4495-8F21-55D9641CD0D7}" destId="{C77B54B7-23A2-445E-8E1B-8E5D7F386DC2}" srcOrd="6" destOrd="0" presId="urn:microsoft.com/office/officeart/2005/8/layout/hierarchy3"/>
    <dgm:cxn modelId="{A879CF07-9DC7-4454-ADB5-831A3ACAACC6}" type="presParOf" srcId="{8B24EB52-F6C5-4495-8F21-55D9641CD0D7}" destId="{BE801652-415C-4A21-B77A-E01A9076715B}" srcOrd="7" destOrd="0" presId="urn:microsoft.com/office/officeart/2005/8/layout/hierarchy3"/>
    <dgm:cxn modelId="{2884ED37-2572-4AB2-8B76-BFF00D3C7B4B}" type="presParOf" srcId="{8B24EB52-F6C5-4495-8F21-55D9641CD0D7}" destId="{37FB1CA1-6ED8-4842-A358-7FD7B77960B3}" srcOrd="8" destOrd="0" presId="urn:microsoft.com/office/officeart/2005/8/layout/hierarchy3"/>
    <dgm:cxn modelId="{5013E671-F7A9-4DE6-8737-2A1F24C23F40}" type="presParOf" srcId="{8B24EB52-F6C5-4495-8F21-55D9641CD0D7}" destId="{07D5652D-B4F4-40CA-AA17-E8DFA10F6886}" srcOrd="9" destOrd="0" presId="urn:microsoft.com/office/officeart/2005/8/layout/hierarchy3"/>
    <dgm:cxn modelId="{01D8BD25-E1AD-4C3D-B186-202593D16B56}" type="presParOf" srcId="{687C3FBD-0DB6-4287-BA07-EB9756B6F784}" destId="{E3C43D2A-BF11-41FA-901B-3DFDDE2116EB}" srcOrd="5" destOrd="0" presId="urn:microsoft.com/office/officeart/2005/8/layout/hierarchy3"/>
    <dgm:cxn modelId="{49D1269F-4AA7-41D6-ADCF-265DE4410192}" type="presParOf" srcId="{E3C43D2A-BF11-41FA-901B-3DFDDE2116EB}" destId="{00338169-DF15-4A35-BBA3-5E84BBE84B50}" srcOrd="0" destOrd="0" presId="urn:microsoft.com/office/officeart/2005/8/layout/hierarchy3"/>
    <dgm:cxn modelId="{DFCB8F09-9E90-4F34-A93E-0BEB9C8B014A}" type="presParOf" srcId="{00338169-DF15-4A35-BBA3-5E84BBE84B50}" destId="{628E2F54-EC5F-4399-B385-93942B99F7E0}" srcOrd="0" destOrd="0" presId="urn:microsoft.com/office/officeart/2005/8/layout/hierarchy3"/>
    <dgm:cxn modelId="{642D7456-FFB7-46CB-9DAD-09D08D898D4C}" type="presParOf" srcId="{00338169-DF15-4A35-BBA3-5E84BBE84B50}" destId="{BE9120E7-C943-40F9-8DD9-BDC6A61E46C3}" srcOrd="1" destOrd="0" presId="urn:microsoft.com/office/officeart/2005/8/layout/hierarchy3"/>
    <dgm:cxn modelId="{0BD6C2D1-D015-4F8B-8A90-214BF209E65F}" type="presParOf" srcId="{E3C43D2A-BF11-41FA-901B-3DFDDE2116EB}" destId="{2DD86DA4-635C-4528-A81F-04B676876081}" srcOrd="1" destOrd="0" presId="urn:microsoft.com/office/officeart/2005/8/layout/hierarchy3"/>
    <dgm:cxn modelId="{487AF47B-3229-4DD4-98B2-2AF2342D68DC}" type="presParOf" srcId="{2DD86DA4-635C-4528-A81F-04B676876081}" destId="{4CF5BED0-1435-45BD-936E-21D0CE1F0626}" srcOrd="0" destOrd="0" presId="urn:microsoft.com/office/officeart/2005/8/layout/hierarchy3"/>
    <dgm:cxn modelId="{477F769A-30C3-4EAC-9F39-C585B5B33215}" type="presParOf" srcId="{2DD86DA4-635C-4528-A81F-04B676876081}" destId="{7244C7F3-87EF-4D45-876B-92F2F7E80F48}" srcOrd="1" destOrd="0" presId="urn:microsoft.com/office/officeart/2005/8/layout/hierarchy3"/>
    <dgm:cxn modelId="{6C86172D-329F-49A1-AB7A-5477A14075C5}" type="presParOf" srcId="{2DD86DA4-635C-4528-A81F-04B676876081}" destId="{1C04832C-0FB4-4E92-94A3-B1F36709FBA7}" srcOrd="2" destOrd="0" presId="urn:microsoft.com/office/officeart/2005/8/layout/hierarchy3"/>
    <dgm:cxn modelId="{1EC6AA25-E9D4-4BC2-ACE4-A3D69BD4529E}" type="presParOf" srcId="{2DD86DA4-635C-4528-A81F-04B676876081}" destId="{343960A2-3FAE-4BB1-973E-614248162342}" srcOrd="3" destOrd="0" presId="urn:microsoft.com/office/officeart/2005/8/layout/hierarchy3"/>
    <dgm:cxn modelId="{02AC12CC-9054-4E31-9A40-E773BA431439}" type="presParOf" srcId="{687C3FBD-0DB6-4287-BA07-EB9756B6F784}" destId="{B18F1231-7030-404B-B4F6-2872B674D87D}" srcOrd="6" destOrd="0" presId="urn:microsoft.com/office/officeart/2005/8/layout/hierarchy3"/>
    <dgm:cxn modelId="{3DF63E92-37E5-4B21-A709-E2DF64B12487}" type="presParOf" srcId="{B18F1231-7030-404B-B4F6-2872B674D87D}" destId="{779847D0-D328-4B1F-A8ED-BFD84BE36E1B}" srcOrd="0" destOrd="0" presId="urn:microsoft.com/office/officeart/2005/8/layout/hierarchy3"/>
    <dgm:cxn modelId="{85C4D30F-CE0D-415B-9524-4B8860B7FA54}" type="presParOf" srcId="{779847D0-D328-4B1F-A8ED-BFD84BE36E1B}" destId="{5DF7AAF7-4AD8-4C03-B42C-07C35196B7CE}" srcOrd="0" destOrd="0" presId="urn:microsoft.com/office/officeart/2005/8/layout/hierarchy3"/>
    <dgm:cxn modelId="{B6429E1A-BD52-4B9D-A7A2-7ED7EC6F06B3}" type="presParOf" srcId="{779847D0-D328-4B1F-A8ED-BFD84BE36E1B}" destId="{7B755335-A968-4F92-8CB7-BA28078C81AB}" srcOrd="1" destOrd="0" presId="urn:microsoft.com/office/officeart/2005/8/layout/hierarchy3"/>
    <dgm:cxn modelId="{31A5DE16-1877-441E-8DA6-BF02368CCA6D}" type="presParOf" srcId="{B18F1231-7030-404B-B4F6-2872B674D87D}" destId="{05D055AF-CDAF-4321-AC71-5199F197531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4D7AA-13E3-4B68-96B4-A33704963A92}">
      <dsp:nvSpPr>
        <dsp:cNvPr id="0" name=""/>
        <dsp:cNvSpPr/>
      </dsp:nvSpPr>
      <dsp:spPr>
        <a:xfrm>
          <a:off x="4710" y="518333"/>
          <a:ext cx="1395678" cy="697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Onboarding</a:t>
          </a:r>
          <a:endParaRPr lang="en-GB" sz="1800" kern="1200" dirty="0"/>
        </a:p>
      </dsp:txBody>
      <dsp:txXfrm>
        <a:off x="25149" y="538772"/>
        <a:ext cx="1354800" cy="656961"/>
      </dsp:txXfrm>
    </dsp:sp>
    <dsp:sp modelId="{81869081-F817-477A-9938-982813EF8A1D}">
      <dsp:nvSpPr>
        <dsp:cNvPr id="0" name=""/>
        <dsp:cNvSpPr/>
      </dsp:nvSpPr>
      <dsp:spPr>
        <a:xfrm>
          <a:off x="144278" y="1216172"/>
          <a:ext cx="139567" cy="523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379"/>
              </a:lnTo>
              <a:lnTo>
                <a:pt x="139567" y="5233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ECBF0-06F7-41A2-A0E8-927F82FA97EB}">
      <dsp:nvSpPr>
        <dsp:cNvPr id="0" name=""/>
        <dsp:cNvSpPr/>
      </dsp:nvSpPr>
      <dsp:spPr>
        <a:xfrm>
          <a:off x="283845" y="1390632"/>
          <a:ext cx="1116542" cy="697839"/>
        </a:xfrm>
        <a:prstGeom prst="roundRect">
          <a:avLst>
            <a:gd name="adj" fmla="val 10000"/>
          </a:avLst>
        </a:prstGeom>
        <a:solidFill>
          <a:srgbClr val="FFC000">
            <a:lumMod val="40000"/>
            <a:lumOff val="6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Onboarding</a:t>
          </a:r>
          <a:endParaRPr lang="en-GB" sz="21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304284" y="1411071"/>
        <a:ext cx="1075664" cy="656961"/>
      </dsp:txXfrm>
    </dsp:sp>
    <dsp:sp modelId="{99299A05-1F6D-47A8-8647-76D4582DA2B1}">
      <dsp:nvSpPr>
        <dsp:cNvPr id="0" name=""/>
        <dsp:cNvSpPr/>
      </dsp:nvSpPr>
      <dsp:spPr>
        <a:xfrm>
          <a:off x="144278" y="1216172"/>
          <a:ext cx="124594" cy="139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5678"/>
              </a:lnTo>
              <a:lnTo>
                <a:pt x="124594" y="13956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495DE-A2AD-4FE5-BAC7-2ED6755DDD48}">
      <dsp:nvSpPr>
        <dsp:cNvPr id="0" name=""/>
        <dsp:cNvSpPr/>
      </dsp:nvSpPr>
      <dsp:spPr>
        <a:xfrm>
          <a:off x="268873" y="2262930"/>
          <a:ext cx="1116542" cy="697839"/>
        </a:xfrm>
        <a:prstGeom prst="roundRect">
          <a:avLst>
            <a:gd name="adj" fmla="val 10000"/>
          </a:avLst>
        </a:prstGeom>
        <a:solidFill>
          <a:srgbClr val="FFC000">
            <a:lumMod val="40000"/>
            <a:lumOff val="6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Login</a:t>
          </a:r>
          <a:endParaRPr lang="en-GB" sz="21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89312" y="2283369"/>
        <a:ext cx="1075664" cy="656961"/>
      </dsp:txXfrm>
    </dsp:sp>
    <dsp:sp modelId="{3A0A7CE5-EF54-415D-A642-0DFBC0C0023D}">
      <dsp:nvSpPr>
        <dsp:cNvPr id="0" name=""/>
        <dsp:cNvSpPr/>
      </dsp:nvSpPr>
      <dsp:spPr>
        <a:xfrm>
          <a:off x="144278" y="1216172"/>
          <a:ext cx="139567" cy="2267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7977"/>
              </a:lnTo>
              <a:lnTo>
                <a:pt x="139567" y="22679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B4909-9E8E-4344-AD37-44F9A1706814}">
      <dsp:nvSpPr>
        <dsp:cNvPr id="0" name=""/>
        <dsp:cNvSpPr/>
      </dsp:nvSpPr>
      <dsp:spPr>
        <a:xfrm>
          <a:off x="283845" y="3135229"/>
          <a:ext cx="1116542" cy="697839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2">
                  <a:lumMod val="50000"/>
                </a:schemeClr>
              </a:solidFill>
            </a:rPr>
            <a:t>GDPR</a:t>
          </a:r>
          <a:endParaRPr lang="en-GB" sz="17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304284" y="3155668"/>
        <a:ext cx="1075664" cy="656961"/>
      </dsp:txXfrm>
    </dsp:sp>
    <dsp:sp modelId="{87923AA5-5C34-4755-9758-12DE5BC2C45C}">
      <dsp:nvSpPr>
        <dsp:cNvPr id="0" name=""/>
        <dsp:cNvSpPr/>
      </dsp:nvSpPr>
      <dsp:spPr>
        <a:xfrm>
          <a:off x="144278" y="1216172"/>
          <a:ext cx="139567" cy="3140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0276"/>
              </a:lnTo>
              <a:lnTo>
                <a:pt x="139567" y="31402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2A04DF-AA2E-4AF9-B48D-8D478FE3521C}">
      <dsp:nvSpPr>
        <dsp:cNvPr id="0" name=""/>
        <dsp:cNvSpPr/>
      </dsp:nvSpPr>
      <dsp:spPr>
        <a:xfrm>
          <a:off x="283845" y="4007528"/>
          <a:ext cx="1116542" cy="697839"/>
        </a:xfrm>
        <a:prstGeom prst="roundRect">
          <a:avLst>
            <a:gd name="adj" fmla="val 10000"/>
          </a:avLst>
        </a:prstGeom>
        <a:solidFill>
          <a:srgbClr val="FFC000">
            <a:lumMod val="40000"/>
            <a:lumOff val="6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DigitalD</a:t>
          </a:r>
          <a:endParaRPr lang="en-GB" sz="21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304284" y="4027967"/>
        <a:ext cx="1075664" cy="656961"/>
      </dsp:txXfrm>
    </dsp:sp>
    <dsp:sp modelId="{2211BA2B-3134-45D0-9635-7DBFA149DE21}">
      <dsp:nvSpPr>
        <dsp:cNvPr id="0" name=""/>
        <dsp:cNvSpPr/>
      </dsp:nvSpPr>
      <dsp:spPr>
        <a:xfrm>
          <a:off x="1749308" y="518333"/>
          <a:ext cx="1395678" cy="697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Agreement</a:t>
          </a:r>
          <a:endParaRPr lang="en-GB" sz="1800" kern="1200" dirty="0"/>
        </a:p>
      </dsp:txBody>
      <dsp:txXfrm>
        <a:off x="1769747" y="538772"/>
        <a:ext cx="1354800" cy="656961"/>
      </dsp:txXfrm>
    </dsp:sp>
    <dsp:sp modelId="{A3945E23-DDB9-45BB-9EE1-D7E544268F83}">
      <dsp:nvSpPr>
        <dsp:cNvPr id="0" name=""/>
        <dsp:cNvSpPr/>
      </dsp:nvSpPr>
      <dsp:spPr>
        <a:xfrm>
          <a:off x="1888875" y="1216172"/>
          <a:ext cx="139567" cy="523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379"/>
              </a:lnTo>
              <a:lnTo>
                <a:pt x="139567" y="5233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3657B-898E-44E5-A28A-FC423CDE1655}">
      <dsp:nvSpPr>
        <dsp:cNvPr id="0" name=""/>
        <dsp:cNvSpPr/>
      </dsp:nvSpPr>
      <dsp:spPr>
        <a:xfrm>
          <a:off x="2028443" y="1390632"/>
          <a:ext cx="1116542" cy="697839"/>
        </a:xfrm>
        <a:prstGeom prst="roundRect">
          <a:avLst>
            <a:gd name="adj" fmla="val 10000"/>
          </a:avLst>
        </a:prstGeom>
        <a:solidFill>
          <a:srgbClr val="FFC000">
            <a:lumMod val="40000"/>
            <a:lumOff val="6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Lookup setup</a:t>
          </a:r>
          <a:endParaRPr lang="en-GB" sz="21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048882" y="1411071"/>
        <a:ext cx="1075664" cy="656961"/>
      </dsp:txXfrm>
    </dsp:sp>
    <dsp:sp modelId="{045657FE-4629-47D6-8137-11EF5DD9B9B2}">
      <dsp:nvSpPr>
        <dsp:cNvPr id="0" name=""/>
        <dsp:cNvSpPr/>
      </dsp:nvSpPr>
      <dsp:spPr>
        <a:xfrm>
          <a:off x="1888875" y="1216172"/>
          <a:ext cx="139567" cy="139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5678"/>
              </a:lnTo>
              <a:lnTo>
                <a:pt x="139567" y="13956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A8F06-5DB4-47A6-BF08-CF64AC0A2888}">
      <dsp:nvSpPr>
        <dsp:cNvPr id="0" name=""/>
        <dsp:cNvSpPr/>
      </dsp:nvSpPr>
      <dsp:spPr>
        <a:xfrm>
          <a:off x="2028443" y="2262930"/>
          <a:ext cx="1116542" cy="697839"/>
        </a:xfrm>
        <a:prstGeom prst="roundRect">
          <a:avLst>
            <a:gd name="adj" fmla="val 10000"/>
          </a:avLst>
        </a:prstGeom>
        <a:solidFill>
          <a:srgbClr val="FFC000">
            <a:lumMod val="40000"/>
            <a:lumOff val="6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Subscribe</a:t>
          </a:r>
          <a:endParaRPr lang="en-GB" sz="21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048882" y="2283369"/>
        <a:ext cx="1075664" cy="656961"/>
      </dsp:txXfrm>
    </dsp:sp>
    <dsp:sp modelId="{3FF29CD7-339A-434C-B0B4-B76DE2CB12A9}">
      <dsp:nvSpPr>
        <dsp:cNvPr id="0" name=""/>
        <dsp:cNvSpPr/>
      </dsp:nvSpPr>
      <dsp:spPr>
        <a:xfrm>
          <a:off x="3493905" y="518333"/>
          <a:ext cx="1395678" cy="697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Blockchain Infra</a:t>
          </a:r>
          <a:endParaRPr lang="en-GB" sz="1800" kern="1200" dirty="0"/>
        </a:p>
      </dsp:txBody>
      <dsp:txXfrm>
        <a:off x="3514344" y="538772"/>
        <a:ext cx="1354800" cy="656961"/>
      </dsp:txXfrm>
    </dsp:sp>
    <dsp:sp modelId="{AF73E516-4EFF-43CB-A243-4EEED3322825}">
      <dsp:nvSpPr>
        <dsp:cNvPr id="0" name=""/>
        <dsp:cNvSpPr/>
      </dsp:nvSpPr>
      <dsp:spPr>
        <a:xfrm>
          <a:off x="3633473" y="1216172"/>
          <a:ext cx="139567" cy="523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379"/>
              </a:lnTo>
              <a:lnTo>
                <a:pt x="139567" y="5233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FFA4AF-FEB1-47BE-A0FE-C2D1C2600311}">
      <dsp:nvSpPr>
        <dsp:cNvPr id="0" name=""/>
        <dsp:cNvSpPr/>
      </dsp:nvSpPr>
      <dsp:spPr>
        <a:xfrm>
          <a:off x="3773041" y="1390632"/>
          <a:ext cx="1116542" cy="697839"/>
        </a:xfrm>
        <a:prstGeom prst="roundRect">
          <a:avLst>
            <a:gd name="adj" fmla="val 10000"/>
          </a:avLst>
        </a:prstGeom>
        <a:solidFill>
          <a:srgbClr val="FFC000">
            <a:lumMod val="40000"/>
            <a:lumOff val="6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Four Nodes</a:t>
          </a:r>
          <a:endParaRPr lang="en-GB" sz="21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3793480" y="1411071"/>
        <a:ext cx="1075664" cy="656961"/>
      </dsp:txXfrm>
    </dsp:sp>
    <dsp:sp modelId="{A12A4E70-77A6-4160-A9C5-EE4209BF8240}">
      <dsp:nvSpPr>
        <dsp:cNvPr id="0" name=""/>
        <dsp:cNvSpPr/>
      </dsp:nvSpPr>
      <dsp:spPr>
        <a:xfrm>
          <a:off x="3633473" y="1216172"/>
          <a:ext cx="139567" cy="139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5678"/>
              </a:lnTo>
              <a:lnTo>
                <a:pt x="139567" y="13956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A8BF0-0138-4EBC-A9CB-E2B7C82DFB3C}">
      <dsp:nvSpPr>
        <dsp:cNvPr id="0" name=""/>
        <dsp:cNvSpPr/>
      </dsp:nvSpPr>
      <dsp:spPr>
        <a:xfrm>
          <a:off x="3773041" y="2262930"/>
          <a:ext cx="1116542" cy="697839"/>
        </a:xfrm>
        <a:prstGeom prst="roundRect">
          <a:avLst>
            <a:gd name="adj" fmla="val 10000"/>
          </a:avLst>
        </a:prstGeom>
        <a:solidFill>
          <a:srgbClr val="FFC000">
            <a:lumMod val="40000"/>
            <a:lumOff val="6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XIB Token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(Fixed Supply)</a:t>
          </a:r>
          <a:endParaRPr lang="en-GB" sz="1200" kern="1200" dirty="0"/>
        </a:p>
      </dsp:txBody>
      <dsp:txXfrm>
        <a:off x="3793480" y="2283369"/>
        <a:ext cx="1075664" cy="656961"/>
      </dsp:txXfrm>
    </dsp:sp>
    <dsp:sp modelId="{82BF0A6F-CAEA-4A0B-8712-80A6668EFB8D}">
      <dsp:nvSpPr>
        <dsp:cNvPr id="0" name=""/>
        <dsp:cNvSpPr/>
      </dsp:nvSpPr>
      <dsp:spPr>
        <a:xfrm>
          <a:off x="5238503" y="518333"/>
          <a:ext cx="1395678" cy="697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Contribute</a:t>
          </a:r>
          <a:endParaRPr lang="en-GB" sz="1800" kern="1200" dirty="0"/>
        </a:p>
      </dsp:txBody>
      <dsp:txXfrm>
        <a:off x="5258942" y="538772"/>
        <a:ext cx="1354800" cy="656961"/>
      </dsp:txXfrm>
    </dsp:sp>
    <dsp:sp modelId="{4E5DE584-69D6-4D39-A256-194C2529386A}">
      <dsp:nvSpPr>
        <dsp:cNvPr id="0" name=""/>
        <dsp:cNvSpPr/>
      </dsp:nvSpPr>
      <dsp:spPr>
        <a:xfrm>
          <a:off x="5378071" y="1216172"/>
          <a:ext cx="139567" cy="523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379"/>
              </a:lnTo>
              <a:lnTo>
                <a:pt x="139567" y="5233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BC333-B4A9-4298-8CC3-E923DE9ACF07}">
      <dsp:nvSpPr>
        <dsp:cNvPr id="0" name=""/>
        <dsp:cNvSpPr/>
      </dsp:nvSpPr>
      <dsp:spPr>
        <a:xfrm>
          <a:off x="5517639" y="1390632"/>
          <a:ext cx="1197402" cy="697839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Merit</a:t>
          </a:r>
          <a:r>
            <a:rPr lang="en-US" sz="1800" kern="1200" dirty="0"/>
            <a:t> Calculation</a:t>
          </a:r>
          <a:endParaRPr lang="en-GB" sz="1800" kern="1200" dirty="0"/>
        </a:p>
      </dsp:txBody>
      <dsp:txXfrm>
        <a:off x="5538078" y="1411071"/>
        <a:ext cx="1156524" cy="656961"/>
      </dsp:txXfrm>
    </dsp:sp>
    <dsp:sp modelId="{5FA1B3F5-BC4F-41C6-B7E1-ED00F5E0C395}">
      <dsp:nvSpPr>
        <dsp:cNvPr id="0" name=""/>
        <dsp:cNvSpPr/>
      </dsp:nvSpPr>
      <dsp:spPr>
        <a:xfrm>
          <a:off x="5378071" y="1216172"/>
          <a:ext cx="139567" cy="139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5678"/>
              </a:lnTo>
              <a:lnTo>
                <a:pt x="139567" y="13956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82338-FAB0-49DE-9801-F1056273AE62}">
      <dsp:nvSpPr>
        <dsp:cNvPr id="0" name=""/>
        <dsp:cNvSpPr/>
      </dsp:nvSpPr>
      <dsp:spPr>
        <a:xfrm>
          <a:off x="5517639" y="2262930"/>
          <a:ext cx="1116542" cy="697839"/>
        </a:xfrm>
        <a:prstGeom prst="roundRect">
          <a:avLst>
            <a:gd name="adj" fmla="val 10000"/>
          </a:avLst>
        </a:prstGeom>
        <a:solidFill>
          <a:srgbClr val="FFC000">
            <a:lumMod val="40000"/>
            <a:lumOff val="6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Transit Wallet</a:t>
          </a:r>
          <a:endParaRPr lang="en-GB" sz="21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5538078" y="2283369"/>
        <a:ext cx="1075664" cy="656961"/>
      </dsp:txXfrm>
    </dsp:sp>
    <dsp:sp modelId="{6E63125A-6440-4578-846E-B82B13D5A70E}">
      <dsp:nvSpPr>
        <dsp:cNvPr id="0" name=""/>
        <dsp:cNvSpPr/>
      </dsp:nvSpPr>
      <dsp:spPr>
        <a:xfrm>
          <a:off x="6983101" y="518333"/>
          <a:ext cx="1395678" cy="697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Watcher Flow</a:t>
          </a:r>
          <a:endParaRPr lang="en-GB" sz="1800" kern="1200" dirty="0"/>
        </a:p>
      </dsp:txBody>
      <dsp:txXfrm>
        <a:off x="7003540" y="538772"/>
        <a:ext cx="1354800" cy="656961"/>
      </dsp:txXfrm>
    </dsp:sp>
    <dsp:sp modelId="{0E17DFC8-7CA1-4BBC-A60F-51363367B6E5}">
      <dsp:nvSpPr>
        <dsp:cNvPr id="0" name=""/>
        <dsp:cNvSpPr/>
      </dsp:nvSpPr>
      <dsp:spPr>
        <a:xfrm>
          <a:off x="7122669" y="1216172"/>
          <a:ext cx="139567" cy="523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379"/>
              </a:lnTo>
              <a:lnTo>
                <a:pt x="139567" y="5233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BDD02-C9A0-4ED3-9CF5-4216C1E7A01E}">
      <dsp:nvSpPr>
        <dsp:cNvPr id="0" name=""/>
        <dsp:cNvSpPr/>
      </dsp:nvSpPr>
      <dsp:spPr>
        <a:xfrm>
          <a:off x="7262237" y="1390632"/>
          <a:ext cx="1116542" cy="697839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Questions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Setup</a:t>
          </a:r>
          <a:endParaRPr lang="en-GB" sz="1700" kern="1200" dirty="0"/>
        </a:p>
      </dsp:txBody>
      <dsp:txXfrm>
        <a:off x="7282676" y="1411071"/>
        <a:ext cx="1075664" cy="656961"/>
      </dsp:txXfrm>
    </dsp:sp>
    <dsp:sp modelId="{BD9282DB-FF11-41D3-BBD8-4F6465E3FA7C}">
      <dsp:nvSpPr>
        <dsp:cNvPr id="0" name=""/>
        <dsp:cNvSpPr/>
      </dsp:nvSpPr>
      <dsp:spPr>
        <a:xfrm>
          <a:off x="7122669" y="1216172"/>
          <a:ext cx="139567" cy="139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5678"/>
              </a:lnTo>
              <a:lnTo>
                <a:pt x="139567" y="13956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BA5AF0-A6C6-429F-B3E2-70ADB4ABF993}">
      <dsp:nvSpPr>
        <dsp:cNvPr id="0" name=""/>
        <dsp:cNvSpPr/>
      </dsp:nvSpPr>
      <dsp:spPr>
        <a:xfrm>
          <a:off x="7262237" y="2262930"/>
          <a:ext cx="1116542" cy="697839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Answers Simulation</a:t>
          </a:r>
          <a:endParaRPr lang="en-GB" sz="1700" kern="1200" dirty="0"/>
        </a:p>
      </dsp:txBody>
      <dsp:txXfrm>
        <a:off x="7282676" y="2283369"/>
        <a:ext cx="1075664" cy="656961"/>
      </dsp:txXfrm>
    </dsp:sp>
    <dsp:sp modelId="{A41F8622-7D2C-4981-BB5E-D88BBCF9B609}">
      <dsp:nvSpPr>
        <dsp:cNvPr id="0" name=""/>
        <dsp:cNvSpPr/>
      </dsp:nvSpPr>
      <dsp:spPr>
        <a:xfrm>
          <a:off x="7122669" y="1216172"/>
          <a:ext cx="139567" cy="2267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7977"/>
              </a:lnTo>
              <a:lnTo>
                <a:pt x="139567" y="22679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ADAC8-F87C-41CC-8C23-40B388A76E72}">
      <dsp:nvSpPr>
        <dsp:cNvPr id="0" name=""/>
        <dsp:cNvSpPr/>
      </dsp:nvSpPr>
      <dsp:spPr>
        <a:xfrm>
          <a:off x="7262237" y="3135229"/>
          <a:ext cx="1116542" cy="697839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Dynamic clustering</a:t>
          </a:r>
          <a:endParaRPr lang="en-GB" sz="1700" kern="1200" dirty="0"/>
        </a:p>
      </dsp:txBody>
      <dsp:txXfrm>
        <a:off x="7282676" y="3155668"/>
        <a:ext cx="1075664" cy="656961"/>
      </dsp:txXfrm>
    </dsp:sp>
    <dsp:sp modelId="{C77B54B7-23A2-445E-8E1B-8E5D7F386DC2}">
      <dsp:nvSpPr>
        <dsp:cNvPr id="0" name=""/>
        <dsp:cNvSpPr/>
      </dsp:nvSpPr>
      <dsp:spPr>
        <a:xfrm>
          <a:off x="7122669" y="1216172"/>
          <a:ext cx="139567" cy="3140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0276"/>
              </a:lnTo>
              <a:lnTo>
                <a:pt x="139567" y="31402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01652-415C-4A21-B77A-E01A9076715B}">
      <dsp:nvSpPr>
        <dsp:cNvPr id="0" name=""/>
        <dsp:cNvSpPr/>
      </dsp:nvSpPr>
      <dsp:spPr>
        <a:xfrm>
          <a:off x="7262237" y="4007528"/>
          <a:ext cx="1116542" cy="697839"/>
        </a:xfrm>
        <a:prstGeom prst="roundRect">
          <a:avLst>
            <a:gd name="adj" fmla="val 10000"/>
          </a:avLst>
        </a:prstGeom>
        <a:solidFill>
          <a:srgbClr val="FFC000">
            <a:lumMod val="40000"/>
            <a:lumOff val="6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Broadcast payout </a:t>
          </a:r>
          <a:endParaRPr lang="en-GB" sz="1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7282676" y="4027967"/>
        <a:ext cx="1075664" cy="656961"/>
      </dsp:txXfrm>
    </dsp:sp>
    <dsp:sp modelId="{37FB1CA1-6ED8-4842-A358-7FD7B77960B3}">
      <dsp:nvSpPr>
        <dsp:cNvPr id="0" name=""/>
        <dsp:cNvSpPr/>
      </dsp:nvSpPr>
      <dsp:spPr>
        <a:xfrm>
          <a:off x="7122669" y="1216172"/>
          <a:ext cx="139567" cy="4012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2575"/>
              </a:lnTo>
              <a:lnTo>
                <a:pt x="139567" y="40125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5652D-B4F4-40CA-AA17-E8DFA10F6886}">
      <dsp:nvSpPr>
        <dsp:cNvPr id="0" name=""/>
        <dsp:cNvSpPr/>
      </dsp:nvSpPr>
      <dsp:spPr>
        <a:xfrm>
          <a:off x="7262237" y="4879827"/>
          <a:ext cx="1116542" cy="697839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Watcher Dashboard</a:t>
          </a:r>
          <a:endParaRPr lang="en-GB" sz="1700" kern="1200" dirty="0"/>
        </a:p>
      </dsp:txBody>
      <dsp:txXfrm>
        <a:off x="7282676" y="4900266"/>
        <a:ext cx="1075664" cy="656961"/>
      </dsp:txXfrm>
    </dsp:sp>
    <dsp:sp modelId="{628E2F54-EC5F-4399-B385-93942B99F7E0}">
      <dsp:nvSpPr>
        <dsp:cNvPr id="0" name=""/>
        <dsp:cNvSpPr/>
      </dsp:nvSpPr>
      <dsp:spPr>
        <a:xfrm>
          <a:off x="8727699" y="518333"/>
          <a:ext cx="1395678" cy="697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Pay-out</a:t>
          </a:r>
          <a:endParaRPr lang="en-GB" sz="1800" kern="1200" dirty="0"/>
        </a:p>
      </dsp:txBody>
      <dsp:txXfrm>
        <a:off x="8748138" y="538772"/>
        <a:ext cx="1354800" cy="656961"/>
      </dsp:txXfrm>
    </dsp:sp>
    <dsp:sp modelId="{4CF5BED0-1435-45BD-936E-21D0CE1F0626}">
      <dsp:nvSpPr>
        <dsp:cNvPr id="0" name=""/>
        <dsp:cNvSpPr/>
      </dsp:nvSpPr>
      <dsp:spPr>
        <a:xfrm>
          <a:off x="8867267" y="1216172"/>
          <a:ext cx="139567" cy="523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379"/>
              </a:lnTo>
              <a:lnTo>
                <a:pt x="139567" y="5233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4C7F3-87EF-4D45-876B-92F2F7E80F48}">
      <dsp:nvSpPr>
        <dsp:cNvPr id="0" name=""/>
        <dsp:cNvSpPr/>
      </dsp:nvSpPr>
      <dsp:spPr>
        <a:xfrm>
          <a:off x="9006835" y="1390632"/>
          <a:ext cx="1116542" cy="697839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Unit pay-out</a:t>
          </a:r>
          <a:endParaRPr lang="en-GB" sz="1700" kern="1200" dirty="0"/>
        </a:p>
      </dsp:txBody>
      <dsp:txXfrm>
        <a:off x="9027274" y="1411071"/>
        <a:ext cx="1075664" cy="656961"/>
      </dsp:txXfrm>
    </dsp:sp>
    <dsp:sp modelId="{1C04832C-0FB4-4E92-94A3-B1F36709FBA7}">
      <dsp:nvSpPr>
        <dsp:cNvPr id="0" name=""/>
        <dsp:cNvSpPr/>
      </dsp:nvSpPr>
      <dsp:spPr>
        <a:xfrm>
          <a:off x="8867267" y="1216172"/>
          <a:ext cx="139567" cy="139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5678"/>
              </a:lnTo>
              <a:lnTo>
                <a:pt x="139567" y="13956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960A2-3FAE-4BB1-973E-614248162342}">
      <dsp:nvSpPr>
        <dsp:cNvPr id="0" name=""/>
        <dsp:cNvSpPr/>
      </dsp:nvSpPr>
      <dsp:spPr>
        <a:xfrm>
          <a:off x="9006835" y="2262930"/>
          <a:ext cx="1116542" cy="697839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Pay-out to beneficiary</a:t>
          </a:r>
          <a:endParaRPr lang="en-GB" sz="1700" kern="1200" dirty="0"/>
        </a:p>
      </dsp:txBody>
      <dsp:txXfrm>
        <a:off x="9027274" y="2283369"/>
        <a:ext cx="1075664" cy="656961"/>
      </dsp:txXfrm>
    </dsp:sp>
    <dsp:sp modelId="{5DF7AAF7-4AD8-4C03-B42C-07C35196B7CE}">
      <dsp:nvSpPr>
        <dsp:cNvPr id="0" name=""/>
        <dsp:cNvSpPr/>
      </dsp:nvSpPr>
      <dsp:spPr>
        <a:xfrm>
          <a:off x="10472297" y="518333"/>
          <a:ext cx="1395678" cy="697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Enabler Dashboard</a:t>
          </a:r>
          <a:endParaRPr lang="en-GB" sz="1800" kern="1200" dirty="0"/>
        </a:p>
      </dsp:txBody>
      <dsp:txXfrm>
        <a:off x="10492736" y="538772"/>
        <a:ext cx="1354800" cy="656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16E2F-2391-46D2-8E65-15FAB3C32C92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47C1-F4E5-492F-8FFF-DB9264BA4B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9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Setup Masters: Zone, Group, Plot, Crop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47C1-F4E5-492F-8FFF-DB9264BA4BD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43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BEB4-54C0-47E8-92B1-932CF15E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484A8-3E77-4178-8BB9-AFE0BC77D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3FC03-AC03-4017-B13A-E39FC755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1DD-58E9-4555-8A3D-BD68C1FE8541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D9433-5AD6-45FE-8FD8-B8CC23AB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12642-E8D9-4387-8C32-6517F90C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9043-A17C-423D-9ED5-51D4ED3B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28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9305-2010-4C14-B2A6-AB7976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1FD82-1FD7-4CCC-BB19-D5712D5C9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4C15C-7E88-48B0-A176-A9673DE1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1DD-58E9-4555-8A3D-BD68C1FE8541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49856-57F7-48C5-A37E-05BBBF20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4520B-D0B5-4BE1-9A6E-34AB9CF7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9043-A17C-423D-9ED5-51D4ED3B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10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3B78FE-9AE0-4636-9A6F-A635836A1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B2DAA-4489-4C34-A82F-A9567D527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358E4-9E42-404D-80F0-C4DF7943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1DD-58E9-4555-8A3D-BD68C1FE8541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67E5-3B32-49AD-84FF-4B3310EF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E5EB2-C311-4A53-BE58-2F6D6375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9043-A17C-423D-9ED5-51D4ED3B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4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48A2-8D4A-4218-840C-59D3F288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FC0E3-D415-4C86-BB08-8468C4C3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DD023-E5F4-4507-B6B3-54B93F97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1DD-58E9-4555-8A3D-BD68C1FE8541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3FCBF-D45F-443E-87E2-66E4605C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B172D-F0CA-4D1F-ADEE-A0D69C7B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9043-A17C-423D-9ED5-51D4ED3B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33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6E3C-2C7E-4793-A273-9033D2C6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8DE55-D33A-4B20-990C-FD6D476B5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2729-1521-43B3-96EE-4B2D4432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1DD-58E9-4555-8A3D-BD68C1FE8541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88191-5236-4D5B-B715-7383AA33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8F5CD-A95D-4CAB-B376-810DD084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9043-A17C-423D-9ED5-51D4ED3B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02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811D-07BD-4635-8FB1-6025A078C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4BB79-443B-4972-AF30-440B874AE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37651-B9C2-44B5-A418-C8971A95C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14436-F1E6-4AA4-9804-FC5683EB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1DD-58E9-4555-8A3D-BD68C1FE8541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F8A88-1452-4204-AAE5-7143924C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D73E2-7738-4091-BA87-302CCAA2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9043-A17C-423D-9ED5-51D4ED3B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22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489E-6056-4E5B-B700-1C0926882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1C0A8-CA5F-47E0-9B0E-C80DF15B6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7A0C9-9CD2-42B8-81FB-4A5B21248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E4F1E-2F7B-4F5E-8238-045779C31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01EE6-9888-4CB4-9DB3-D73E0961D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157F4-DB12-4B2D-AA16-5FAB0554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1DD-58E9-4555-8A3D-BD68C1FE8541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89447-1204-4447-B766-A10AEC46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206AD-FF0C-456F-9483-C138412C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9043-A17C-423D-9ED5-51D4ED3B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90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B4D5-3557-428C-8167-8C005DFF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9069E-CC29-4238-B491-A8B2981B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1DD-58E9-4555-8A3D-BD68C1FE8541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B07DC-A3E4-41D7-B634-D33B2AA1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1C4A3-7264-4AF4-9D5B-55417694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9043-A17C-423D-9ED5-51D4ED3B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75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26018-D7CD-4E7B-8863-83C0E2F7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1DD-58E9-4555-8A3D-BD68C1FE8541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DD649-13F3-4564-8995-2A748A65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73982-3979-4E51-8055-970AD64D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9043-A17C-423D-9ED5-51D4ED3B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30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A570-C3A5-40E7-88AC-88A6EDA9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11361-F21A-49F1-9AFA-735766691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55730-C4CE-4CD3-AB2B-DA726CE12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AE2F6-28E4-4823-B90B-7DF56398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1DD-58E9-4555-8A3D-BD68C1FE8541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90FA5-F00A-4B68-ACD8-9FB515CF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983ED-1350-44A4-97B7-6CFF2075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9043-A17C-423D-9ED5-51D4ED3B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95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775D-76DB-45AF-8F63-156F0AD8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3A1D1-B34A-48B4-865C-255EB7873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33DF5-76F0-4525-8A35-7508F8492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966E5-E4CC-46A4-B2FF-A8C2E718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1DD-58E9-4555-8A3D-BD68C1FE8541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E966B-8B1D-4F2A-B170-B1C9DE7B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7DA90-C874-439B-940A-A41C6C45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9043-A17C-423D-9ED5-51D4ED3B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09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DDBDA-18FD-4357-AE7C-13CC144C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B3B81-5EFE-4471-86F8-F419BEE40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AD471-5E84-49BE-AC76-6BF47935D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1DD-58E9-4555-8A3D-BD68C1FE8541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BBFD6-3B61-4343-AA41-B5ED0F2DC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F9B81-6BC8-486C-AE39-5707FB96D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09043-A17C-423D-9ED5-51D4ED3B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4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B0B4B3-B612-4FFC-8435-98D18154BD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1171421"/>
              </p:ext>
            </p:extLst>
          </p:nvPr>
        </p:nvGraphicFramePr>
        <p:xfrm>
          <a:off x="319314" y="870857"/>
          <a:ext cx="11872686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CAE3B3-62FA-43A6-8E06-8F228614A99F}"/>
              </a:ext>
            </a:extLst>
          </p:cNvPr>
          <p:cNvSpPr txBox="1"/>
          <p:nvPr/>
        </p:nvSpPr>
        <p:spPr>
          <a:xfrm>
            <a:off x="319314" y="217714"/>
            <a:ext cx="1174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July Milestone Work breakdown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1038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60</Words>
  <Application>Microsoft Office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Maulik Modi</dc:creator>
  <cp:lastModifiedBy>Maulik Modi</cp:lastModifiedBy>
  <cp:revision>6</cp:revision>
  <dcterms:created xsi:type="dcterms:W3CDTF">2018-05-16T12:49:28Z</dcterms:created>
  <dcterms:modified xsi:type="dcterms:W3CDTF">2018-05-16T14:16:36Z</dcterms:modified>
</cp:coreProperties>
</file>