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E3416D63-31BF-4B94-B6C5-E20B2C63F515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February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Ice Breaker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Technology as a wingman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0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Social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echnology and human engagement</a:t>
            </a:r>
          </a:p>
          <a:p>
            <a:r>
              <a:rPr lang="en-US" dirty="0" smtClean="0"/>
              <a:t>Catalyzing social growth</a:t>
            </a:r>
          </a:p>
          <a:p>
            <a:pPr lvl="1"/>
            <a:r>
              <a:rPr lang="en-US" dirty="0" smtClean="0"/>
              <a:t>Exiting the “Comfort Zone”</a:t>
            </a:r>
          </a:p>
          <a:p>
            <a:r>
              <a:rPr lang="en-US" dirty="0" smtClean="0"/>
              <a:t>De-</a:t>
            </a:r>
            <a:r>
              <a:rPr lang="en-US" dirty="0" err="1" smtClean="0"/>
              <a:t>strangerization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ace-to-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24" y="3995880"/>
            <a:ext cx="5397477" cy="2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Blue-tooth technology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5343" y="27556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Ubiquitous blue-tooth emitters</a:t>
            </a:r>
          </a:p>
          <a:p>
            <a:r>
              <a:rPr lang="en-US" dirty="0" smtClean="0"/>
              <a:t>Social-context-aware environment</a:t>
            </a:r>
          </a:p>
          <a:p>
            <a:r>
              <a:rPr lang="en-US" dirty="0" smtClean="0"/>
              <a:t>Human engagement through localization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3" descr="Estimo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5795"/>
          <a:stretch/>
        </p:blipFill>
        <p:spPr>
          <a:xfrm>
            <a:off x="5329086" y="3436087"/>
            <a:ext cx="2863768" cy="26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pitch</a:t>
            </a:r>
            <a:endParaRPr lang="en-US" dirty="0"/>
          </a:p>
        </p:txBody>
      </p:sp>
      <p:pic>
        <p:nvPicPr>
          <p:cNvPr id="4" name="Content Placeholder 3" descr="Pitc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-641"/>
          <a:stretch/>
        </p:blipFill>
        <p:spPr>
          <a:xfrm>
            <a:off x="5919292" y="1425388"/>
            <a:ext cx="2687494" cy="4573101"/>
          </a:xfrm>
        </p:spPr>
      </p:pic>
      <p:pic>
        <p:nvPicPr>
          <p:cNvPr id="5" name="Picture 4" descr="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9" y="1425388"/>
            <a:ext cx="2576396" cy="4573101"/>
          </a:xfrm>
          <a:prstGeom prst="rect">
            <a:avLst/>
          </a:prstGeom>
        </p:spPr>
      </p:pic>
      <p:pic>
        <p:nvPicPr>
          <p:cNvPr id="6" name="Picture 5" descr="Search-Wa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5" y="1425388"/>
            <a:ext cx="2487358" cy="45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catch</a:t>
            </a:r>
            <a:endParaRPr lang="en-US" dirty="0"/>
          </a:p>
        </p:txBody>
      </p:sp>
      <p:pic>
        <p:nvPicPr>
          <p:cNvPr id="4" name="Content Placeholder 3" descr="Answe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" r="-636"/>
          <a:stretch/>
        </p:blipFill>
        <p:spPr>
          <a:xfrm>
            <a:off x="3209118" y="1511274"/>
            <a:ext cx="2789550" cy="4883944"/>
          </a:xfrm>
        </p:spPr>
      </p:pic>
    </p:spTree>
    <p:extLst>
      <p:ext uri="{BB962C8B-B14F-4D97-AF65-F5344CB8AC3E}">
        <p14:creationId xmlns:p14="http://schemas.microsoft.com/office/powerpoint/2010/main" val="164877594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37</TotalTime>
  <Words>50</Words>
  <Application>Microsoft Macintosh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Revolution</vt:lpstr>
      <vt:lpstr>The Ice Breaker App</vt:lpstr>
      <vt:lpstr>Pivotal Social Experiences</vt:lpstr>
      <vt:lpstr>Blue-tooth technology</vt:lpstr>
      <vt:lpstr>The pitch</vt:lpstr>
      <vt:lpstr>The catch</vt:lpstr>
    </vt:vector>
  </TitlesOfParts>
  <Company>Looped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Breaker</dc:title>
  <dc:creator>Jacob Chen</dc:creator>
  <cp:lastModifiedBy>Jacob Chen</cp:lastModifiedBy>
  <cp:revision>9</cp:revision>
  <dcterms:created xsi:type="dcterms:W3CDTF">2015-02-22T15:50:29Z</dcterms:created>
  <dcterms:modified xsi:type="dcterms:W3CDTF">2015-02-22T16:28:27Z</dcterms:modified>
</cp:coreProperties>
</file>