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261" r:id="rId4"/>
    <p:sldId id="304" r:id="rId5"/>
    <p:sldId id="305" r:id="rId6"/>
    <p:sldId id="307" r:id="rId7"/>
    <p:sldId id="326" r:id="rId8"/>
    <p:sldId id="327" r:id="rId9"/>
    <p:sldId id="328" r:id="rId10"/>
    <p:sldId id="306" r:id="rId11"/>
    <p:sldId id="309" r:id="rId12"/>
    <p:sldId id="330" r:id="rId13"/>
    <p:sldId id="332" r:id="rId14"/>
    <p:sldId id="333" r:id="rId15"/>
    <p:sldId id="334" r:id="rId16"/>
    <p:sldId id="335" r:id="rId17"/>
    <p:sldId id="318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Fira Code" panose="020B0809050000020004" pitchFamily="49" charset="0"/>
      <p:regular r:id="rId21"/>
      <p:bold r:id="rId22"/>
    </p:embeddedFont>
    <p:embeddedFont>
      <p:font typeface="Montserrat" pitchFamily="2" charset="-52"/>
      <p:regular r:id="rId23"/>
      <p:bold r:id="rId24"/>
      <p:italic r:id="rId25"/>
      <p:boldItalic r:id="rId26"/>
    </p:embeddedFont>
    <p:embeddedFont>
      <p:font typeface="Nunito Light" pitchFamily="2" charset="-52"/>
      <p:regular r:id="rId27"/>
      <p:italic r:id="rId28"/>
    </p:embeddedFont>
    <p:embeddedFont>
      <p:font typeface="Overpass Mono" panose="020B0604020202020204" charset="-52"/>
      <p:regular r:id="rId29"/>
      <p:bold r:id="rId30"/>
    </p:embeddedFont>
    <p:embeddedFont>
      <p:font typeface="Raleway SemiBold" pitchFamily="2" charset="-52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E24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6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37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4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6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425425" cy="193782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ПРОЕКТ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«Портал»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</a:t>
            </a: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 </a:t>
            </a:r>
            <a:r>
              <a:rPr lang="ru-RU" dirty="0" err="1">
                <a:solidFill>
                  <a:schemeClr val="dk2"/>
                </a:solidFill>
                <a:latin typeface="Montserrat" pitchFamily="2" charset="-52"/>
              </a:rPr>
              <a:t>Подъяблонский</a:t>
            </a: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 Виталий</a:t>
            </a:r>
            <a:endParaRPr sz="2100" dirty="0">
              <a:solidFill>
                <a:schemeClr val="dk2"/>
              </a:solidFill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Ввод пользовательских данных</a:t>
            </a:r>
            <a:r>
              <a:rPr lang="en-US" dirty="0">
                <a:latin typeface="Montserrat" pitchFamily="2" charset="-52"/>
              </a:rPr>
              <a:t>;</a:t>
            </a:r>
            <a:endParaRPr lang="ru-RU" dirty="0">
              <a:latin typeface="Montserrat" pitchFamily="2" charset="-52"/>
            </a:endParaRP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«Войти»</a:t>
            </a:r>
            <a:r>
              <a:rPr lang="en-US" dirty="0">
                <a:latin typeface="Montserrat" pitchFamily="2" charset="-52"/>
              </a:rPr>
              <a:t>.</a:t>
            </a:r>
            <a:endParaRPr lang="ru-RU"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АВТОРИЗАЦИЯ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6EC4A-4326-3F6D-2BF5-814E9FDE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103" y="1755917"/>
            <a:ext cx="1376502" cy="833364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учебного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перехода на админ панель.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(Администратор)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F09ACD-3860-8214-C583-38FDD1EC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06" y="1598078"/>
            <a:ext cx="2154990" cy="1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(Преподаватель)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18DC1-5D47-F756-0D05-5311DEF3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32" y="1600200"/>
            <a:ext cx="215446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650774" cy="109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5528" y="1239818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Главное окно (Студент)</a:t>
            </a:r>
            <a:endParaRPr sz="24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14594-4A59-D0C6-7FE7-57BFBC08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15" y="1600790"/>
            <a:ext cx="2147372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предмета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новой группы.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 ПАНЕЛЬ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90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занятия.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4808" y="1168325"/>
            <a:ext cx="44138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события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1390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Объектно-реляционная система управления базами данных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8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7999" y="2490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AC06E-249B-E82C-73C6-969E248B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99" y="1235940"/>
            <a:ext cx="2462400" cy="37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05985781-17F1-6973-FF81-598AC861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41" y="1535840"/>
            <a:ext cx="4244515" cy="31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C0EA1-8219-0724-779D-65BF0619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16" y="1569075"/>
            <a:ext cx="2750966" cy="31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D1B20B-7D8B-E631-7A06-B547C818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11" y="1691585"/>
            <a:ext cx="4538375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950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145</Words>
  <Application>Microsoft Office PowerPoint</Application>
  <PresentationFormat>Экран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Raleway SemiBold</vt:lpstr>
      <vt:lpstr>Nunito Light</vt:lpstr>
      <vt:lpstr>Montserrat</vt:lpstr>
      <vt:lpstr>Arial</vt:lpstr>
      <vt:lpstr>Fira Code</vt:lpstr>
      <vt:lpstr>Anaheim</vt:lpstr>
      <vt:lpstr>Overpass Mono</vt:lpstr>
      <vt:lpstr>Programming Lesson by Slidesgo</vt:lpstr>
      <vt:lpstr>ПРОЕКТ «Портал»</vt:lpstr>
      <vt:lpstr>ТЕХНОЛОГИЧЕСКИЙ СТЕК</vt:lpstr>
      <vt:lpstr>СЦЕНАРИЙ ПРИЛОЖЕНИЯ</vt:lpstr>
      <vt:lpstr>СЦЕНАРИЙ ПРИЛОЖЕНИЯ</vt:lpstr>
      <vt:lpstr>БАЗА ДАННЫХ</vt:lpstr>
      <vt:lpstr>БАЗА ДАННЫХ</vt:lpstr>
      <vt:lpstr>ДИАГРАММА КЛАССОВ</vt:lpstr>
      <vt:lpstr>ДИАГРАММА КЛАССОВ</vt:lpstr>
      <vt:lpstr>ДИАГРАММА КЛАССОВ</vt:lpstr>
      <vt:lpstr>ОКНА ПРИЛОЖЕНИЯ</vt:lpstr>
      <vt:lpstr>АВТОРИЗАЦИЯ</vt:lpstr>
      <vt:lpstr>Главное окно (Администратор)</vt:lpstr>
      <vt:lpstr>Главное окно (Преподаватель)</vt:lpstr>
      <vt:lpstr>Главное окно (Студент)</vt:lpstr>
      <vt:lpstr>АДМИН ПАНЕЛЬ</vt:lpstr>
      <vt:lpstr>Добавление события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QB1869</cp:lastModifiedBy>
  <cp:revision>83</cp:revision>
  <dcterms:modified xsi:type="dcterms:W3CDTF">2022-11-16T11:11:20Z</dcterms:modified>
</cp:coreProperties>
</file>