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gam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bitgamb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>
                <a:solidFill>
                  <a:srgbClr val="616E52"/>
                </a:solidFill>
                <a:latin typeface="Arial"/>
                <a:cs typeface="Arial"/>
              </a:rPr>
              <a:t>Soham Mokal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https://github.com/bitgamb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https://github.com/bitgamb/IBM_Data_Science_Professional_Certification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2623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Soham Mokal</cp:lastModifiedBy>
  <cp:revision>2</cp:revision>
  <dcterms:created xsi:type="dcterms:W3CDTF">2021-08-26T16:53:12Z</dcterms:created>
  <dcterms:modified xsi:type="dcterms:W3CDTF">2024-07-14T09:58:16Z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