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DF552-CDB8-492F-92ED-9639DBDC1E47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85792-AEB0-4A74-A358-7EC69EB45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08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9B2F289B-0188-486D-B50E-7D502B1EDCC7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1B0C0942-CF44-47F4-919D-2853DC48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F289B-0188-486D-B50E-7D502B1EDCC7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0942-CF44-47F4-919D-2853DC48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44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F289B-0188-486D-B50E-7D502B1EDCC7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0942-CF44-47F4-919D-2853DC48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39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F289B-0188-486D-B50E-7D502B1EDCC7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0942-CF44-47F4-919D-2853DC48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27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F289B-0188-486D-B50E-7D502B1EDCC7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0942-CF44-47F4-919D-2853DC48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07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F289B-0188-486D-B50E-7D502B1EDCC7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0942-CF44-47F4-919D-2853DC48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78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F289B-0188-486D-B50E-7D502B1EDCC7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0942-CF44-47F4-919D-2853DC48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07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F289B-0188-486D-B50E-7D502B1EDCC7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0942-CF44-47F4-919D-2853DC48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28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F289B-0188-486D-B50E-7D502B1EDCC7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0942-CF44-47F4-919D-2853DC48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95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F289B-0188-486D-B50E-7D502B1EDCC7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0942-CF44-47F4-919D-2853DC48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1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F289B-0188-486D-B50E-7D502B1EDCC7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0942-CF44-47F4-919D-2853DC48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22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F289B-0188-486D-B50E-7D502B1EDCC7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0942-CF44-47F4-919D-2853DC48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86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F289B-0188-486D-B50E-7D502B1EDCC7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0942-CF44-47F4-919D-2853DC48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52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F289B-0188-486D-B50E-7D502B1EDCC7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0942-CF44-47F4-919D-2853DC48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6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F289B-0188-486D-B50E-7D502B1EDCC7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0942-CF44-47F4-919D-2853DC48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65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F289B-0188-486D-B50E-7D502B1EDCC7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0942-CF44-47F4-919D-2853DC48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53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F289B-0188-486D-B50E-7D502B1EDCC7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0942-CF44-47F4-919D-2853DC48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59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B2F289B-0188-486D-B50E-7D502B1EDCC7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B0C0942-CF44-47F4-919D-2853DC48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42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C400702E-FA94-8FC3-2E21-F20DA39F5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2772"/>
            <a:ext cx="12192000" cy="249522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F4AE2A8-3D27-61EB-E4AB-77C56C0F6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61"/>
          <a:stretch/>
        </p:blipFill>
        <p:spPr>
          <a:xfrm>
            <a:off x="0" y="926829"/>
            <a:ext cx="5401159" cy="518725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E08B97D-B050-CAA9-117B-392AB80AE90A}"/>
              </a:ext>
            </a:extLst>
          </p:cNvPr>
          <p:cNvSpPr txBox="1"/>
          <p:nvPr/>
        </p:nvSpPr>
        <p:spPr>
          <a:xfrm>
            <a:off x="7179347" y="2064302"/>
            <a:ext cx="2196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Presented By: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75D05A-4768-493D-B7A8-551E777A6F85}"/>
              </a:ext>
            </a:extLst>
          </p:cNvPr>
          <p:cNvSpPr txBox="1"/>
          <p:nvPr/>
        </p:nvSpPr>
        <p:spPr>
          <a:xfrm>
            <a:off x="9306038" y="2043684"/>
            <a:ext cx="2542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John Kiama 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5D203F30-8DD2-B69D-61E9-AFB5E7D5044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3" t="27740" r="32219" b="27966"/>
          <a:stretch/>
        </p:blipFill>
        <p:spPr>
          <a:xfrm>
            <a:off x="9494003" y="21788"/>
            <a:ext cx="843366" cy="1215439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C19158AD-B140-58FA-F296-F0BB3B026BE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531"/>
          <a:stretch/>
        </p:blipFill>
        <p:spPr>
          <a:xfrm>
            <a:off x="7323811" y="20998"/>
            <a:ext cx="4848851" cy="2001532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9B62FDDB-6B6A-BEB9-252F-BBC5F5FFF5E3}"/>
              </a:ext>
            </a:extLst>
          </p:cNvPr>
          <p:cNvSpPr txBox="1"/>
          <p:nvPr/>
        </p:nvSpPr>
        <p:spPr>
          <a:xfrm>
            <a:off x="89138" y="494071"/>
            <a:ext cx="72346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Introduction to Kazini24 SAAS and Possible benefit to KRA</a:t>
            </a:r>
          </a:p>
        </p:txBody>
      </p:sp>
    </p:spTree>
    <p:extLst>
      <p:ext uri="{BB962C8B-B14F-4D97-AF65-F5344CB8AC3E}">
        <p14:creationId xmlns:p14="http://schemas.microsoft.com/office/powerpoint/2010/main" val="402721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A6E0C-3E64-5D6B-6A04-75938C0DA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Who are we?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E2D9C-80D4-4767-2BC7-4CD1E3287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are a software company that designs, builds and deploy Software as service (SAAS) platform for businesses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84AE6A-AE67-C8FB-CCB3-0725506D2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762" y="3038749"/>
            <a:ext cx="5362942" cy="362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416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B9C1-2238-F066-1877-0CFB183B8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38890-4DC4-A474-695C-9B0E8A7B6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are in the business of Digitizing millions of micro and small businesses and democratizing entrepreneurship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do this through Retail Micro Technology(RMT) SAAS platform called KAZINI24.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A23281-55EB-987A-FFA3-B099567C9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39" y="4461459"/>
            <a:ext cx="4171627" cy="21330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DE29A3-27ED-AE90-1FD0-CAEAEB64D3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413" y="3997431"/>
            <a:ext cx="3709556" cy="270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1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231A2-F173-4009-B470-BB7D3B63A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Kazini24 Platform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BDE3F-6617-0618-D2E9-9653AC02B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Kazini24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Retail Micro Technology(RMT) SAAS platform which is designed for SMEs to help them cut costs , increase efficiency , streamline processes ,access financial credit , engage with their customers on a more personal level and generally increase productivity of a business through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digital mobile platform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complex data collection, organization , clustering ,reporting and prediction algorithms.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Retail Micro Technology(RMT) SAAS this is a branch of technology that deals with democratizing professionalism in micro and small enterprises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AE2867-1542-B649-4349-F5BEB67CD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78" y="5057291"/>
            <a:ext cx="3067050" cy="1485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95E771-EC35-3349-9E2F-780A7D6F8D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74"/>
          <a:stretch/>
        </p:blipFill>
        <p:spPr>
          <a:xfrm>
            <a:off x="7171857" y="4699266"/>
            <a:ext cx="3309662" cy="186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1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BC39A-AF62-1A0E-6F88-A88E22336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42C7E6-F291-417E-5264-9B2109808A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36" y="2595751"/>
            <a:ext cx="5494149" cy="259224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EC8C7D-23F0-AC6A-E8FD-7CBB5E0F3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749" y="4056255"/>
            <a:ext cx="4174236" cy="24185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902050-FFA8-A688-2C90-668EF55F1F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185" y="2243911"/>
            <a:ext cx="2533327" cy="151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766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AB1BD-73C1-5532-6F1D-B339277F7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314B9-563A-A64D-20FF-A966166DE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995CFD-7901-34A6-322B-1EAA1B3A12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66"/>
          <a:stretch/>
        </p:blipFill>
        <p:spPr>
          <a:xfrm>
            <a:off x="4141939" y="3041549"/>
            <a:ext cx="3320495" cy="329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985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211</TotalTime>
  <Words>170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Century Gothic</vt:lpstr>
      <vt:lpstr>Wingdings 3</vt:lpstr>
      <vt:lpstr>Ion Boardroom</vt:lpstr>
      <vt:lpstr>PowerPoint Presentation</vt:lpstr>
      <vt:lpstr> Who are we?</vt:lpstr>
      <vt:lpstr>What we do</vt:lpstr>
      <vt:lpstr>What is Kazini24 Platform </vt:lpstr>
      <vt:lpstr>Markets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John</cp:lastModifiedBy>
  <cp:revision>6</cp:revision>
  <dcterms:created xsi:type="dcterms:W3CDTF">2022-08-22T18:19:26Z</dcterms:created>
  <dcterms:modified xsi:type="dcterms:W3CDTF">2024-02-16T16:53:31Z</dcterms:modified>
</cp:coreProperties>
</file>