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倪文韬" userId="d67be25ead8fb000" providerId="LiveId" clId="{AB5DA45A-678C-43FB-B127-ABCFAFC39A3D}"/>
    <pc:docChg chg="undo custSel addSld modSld delSection">
      <pc:chgData name="倪文韬" userId="d67be25ead8fb000" providerId="LiveId" clId="{AB5DA45A-678C-43FB-B127-ABCFAFC39A3D}" dt="2017-12-28T14:08:18.970" v="2137"/>
      <pc:docMkLst>
        <pc:docMk/>
      </pc:docMkLst>
      <pc:sldChg chg="addSp delSp modSp add">
        <pc:chgData name="倪文韬" userId="d67be25ead8fb000" providerId="LiveId" clId="{AB5DA45A-678C-43FB-B127-ABCFAFC39A3D}" dt="2017-12-28T10:23:04.955" v="112" actId="404"/>
        <pc:sldMkLst>
          <pc:docMk/>
          <pc:sldMk cId="2335835588" sldId="256"/>
        </pc:sldMkLst>
        <pc:spChg chg="del">
          <ac:chgData name="倪文韬" userId="d67be25ead8fb000" providerId="LiveId" clId="{AB5DA45A-678C-43FB-B127-ABCFAFC39A3D}" dt="2017-12-28T10:19:13.076" v="1" actId="404"/>
          <ac:spMkLst>
            <pc:docMk/>
            <pc:sldMk cId="2335835588" sldId="256"/>
            <ac:spMk id="2" creationId="{1F91D6F0-BA2A-469C-8F58-8C450938C489}"/>
          </ac:spMkLst>
        </pc:spChg>
        <pc:spChg chg="del">
          <ac:chgData name="倪文韬" userId="d67be25ead8fb000" providerId="LiveId" clId="{AB5DA45A-678C-43FB-B127-ABCFAFC39A3D}" dt="2017-12-28T10:19:13.076" v="1" actId="404"/>
          <ac:spMkLst>
            <pc:docMk/>
            <pc:sldMk cId="2335835588" sldId="256"/>
            <ac:spMk id="3" creationId="{00C734F3-2A52-4DBC-B472-E6296EDEAF4B}"/>
          </ac:spMkLst>
        </pc:spChg>
        <pc:spChg chg="add mod">
          <ac:chgData name="倪文韬" userId="d67be25ead8fb000" providerId="LiveId" clId="{AB5DA45A-678C-43FB-B127-ABCFAFC39A3D}" dt="2017-12-28T10:23:04.955" v="112" actId="404"/>
          <ac:spMkLst>
            <pc:docMk/>
            <pc:sldMk cId="2335835588" sldId="256"/>
            <ac:spMk id="4" creationId="{6BA1E3A5-D30D-4D0A-83B5-C0D1F911F6BA}"/>
          </ac:spMkLst>
        </pc:spChg>
        <pc:spChg chg="add mod">
          <ac:chgData name="倪文韬" userId="d67be25ead8fb000" providerId="LiveId" clId="{AB5DA45A-678C-43FB-B127-ABCFAFC39A3D}" dt="2017-12-28T10:21:33.161" v="91" actId="20577"/>
          <ac:spMkLst>
            <pc:docMk/>
            <pc:sldMk cId="2335835588" sldId="256"/>
            <ac:spMk id="5" creationId="{98BCC1C0-B6FA-4DC1-974A-65B9D4CB1947}"/>
          </ac:spMkLst>
        </pc:spChg>
      </pc:sldChg>
      <pc:sldChg chg="modSp add">
        <pc:chgData name="倪文韬" userId="d67be25ead8fb000" providerId="LiveId" clId="{AB5DA45A-678C-43FB-B127-ABCFAFC39A3D}" dt="2017-12-28T10:45:59.499" v="377"/>
        <pc:sldMkLst>
          <pc:docMk/>
          <pc:sldMk cId="3249796268" sldId="257"/>
        </pc:sldMkLst>
        <pc:spChg chg="mod">
          <ac:chgData name="倪文韬" userId="d67be25ead8fb000" providerId="LiveId" clId="{AB5DA45A-678C-43FB-B127-ABCFAFC39A3D}" dt="2017-12-28T10:27:50.664" v="136"/>
          <ac:spMkLst>
            <pc:docMk/>
            <pc:sldMk cId="3249796268" sldId="257"/>
            <ac:spMk id="2" creationId="{D703B2D7-D055-4FEB-B475-48CF7BE81A07}"/>
          </ac:spMkLst>
        </pc:spChg>
        <pc:spChg chg="mod">
          <ac:chgData name="倪文韬" userId="d67be25ead8fb000" providerId="LiveId" clId="{AB5DA45A-678C-43FB-B127-ABCFAFC39A3D}" dt="2017-12-28T10:45:59.499" v="377"/>
          <ac:spMkLst>
            <pc:docMk/>
            <pc:sldMk cId="3249796268" sldId="257"/>
            <ac:spMk id="3" creationId="{AB4BEE4B-4B16-4AF1-B28F-9936E70B2556}"/>
          </ac:spMkLst>
        </pc:spChg>
      </pc:sldChg>
      <pc:sldChg chg="addSp modSp add">
        <pc:chgData name="倪文韬" userId="d67be25ead8fb000" providerId="LiveId" clId="{AB5DA45A-678C-43FB-B127-ABCFAFC39A3D}" dt="2017-12-28T11:02:11.264" v="740"/>
        <pc:sldMkLst>
          <pc:docMk/>
          <pc:sldMk cId="184028963" sldId="258"/>
        </pc:sldMkLst>
        <pc:spChg chg="mod">
          <ac:chgData name="倪文韬" userId="d67be25ead8fb000" providerId="LiveId" clId="{AB5DA45A-678C-43FB-B127-ABCFAFC39A3D}" dt="2017-12-28T10:35:16.400" v="218"/>
          <ac:spMkLst>
            <pc:docMk/>
            <pc:sldMk cId="184028963" sldId="258"/>
            <ac:spMk id="2" creationId="{DC1CC488-6E3E-4000-8F9C-CE8DEC4C0D7B}"/>
          </ac:spMkLst>
        </pc:spChg>
        <pc:spChg chg="mod">
          <ac:chgData name="倪文韬" userId="d67be25ead8fb000" providerId="LiveId" clId="{AB5DA45A-678C-43FB-B127-ABCFAFC39A3D}" dt="2017-12-28T11:02:11.264" v="740"/>
          <ac:spMkLst>
            <pc:docMk/>
            <pc:sldMk cId="184028963" sldId="258"/>
            <ac:spMk id="3" creationId="{93527C1B-B707-40C2-B269-2918A940E13B}"/>
          </ac:spMkLst>
        </pc:spChg>
        <pc:picChg chg="add mod">
          <ac:chgData name="倪文韬" userId="d67be25ead8fb000" providerId="LiveId" clId="{AB5DA45A-678C-43FB-B127-ABCFAFC39A3D}" dt="2017-12-28T11:01:57.090" v="676" actId="1035"/>
          <ac:picMkLst>
            <pc:docMk/>
            <pc:sldMk cId="184028963" sldId="258"/>
            <ac:picMk id="5" creationId="{7B9F1522-A7CD-47A4-98D0-6E85A9E2448A}"/>
          </ac:picMkLst>
        </pc:picChg>
      </pc:sldChg>
      <pc:sldChg chg="modSp add">
        <pc:chgData name="倪文韬" userId="d67be25ead8fb000" providerId="LiveId" clId="{AB5DA45A-678C-43FB-B127-ABCFAFC39A3D}" dt="2017-12-28T11:14:35.396" v="1101" actId="20577"/>
        <pc:sldMkLst>
          <pc:docMk/>
          <pc:sldMk cId="213261526" sldId="259"/>
        </pc:sldMkLst>
        <pc:spChg chg="mod">
          <ac:chgData name="倪文韬" userId="d67be25ead8fb000" providerId="LiveId" clId="{AB5DA45A-678C-43FB-B127-ABCFAFC39A3D}" dt="2017-12-28T10:47:20.119" v="383" actId="20577"/>
          <ac:spMkLst>
            <pc:docMk/>
            <pc:sldMk cId="213261526" sldId="259"/>
            <ac:spMk id="2" creationId="{9E597344-F519-4561-B5FC-2F75A5A2D3F3}"/>
          </ac:spMkLst>
        </pc:spChg>
        <pc:spChg chg="mod">
          <ac:chgData name="倪文韬" userId="d67be25ead8fb000" providerId="LiveId" clId="{AB5DA45A-678C-43FB-B127-ABCFAFC39A3D}" dt="2017-12-28T11:14:35.396" v="1101" actId="20577"/>
          <ac:spMkLst>
            <pc:docMk/>
            <pc:sldMk cId="213261526" sldId="259"/>
            <ac:spMk id="3" creationId="{91815279-C47A-42DC-9B97-08F5235E93A7}"/>
          </ac:spMkLst>
        </pc:spChg>
      </pc:sldChg>
      <pc:sldChg chg="modSp add">
        <pc:chgData name="倪文韬" userId="d67be25ead8fb000" providerId="LiveId" clId="{AB5DA45A-678C-43FB-B127-ABCFAFC39A3D}" dt="2017-12-28T11:03:08.908" v="756" actId="20577"/>
        <pc:sldMkLst>
          <pc:docMk/>
          <pc:sldMk cId="3521460230" sldId="260"/>
        </pc:sldMkLst>
        <pc:spChg chg="mod">
          <ac:chgData name="倪文韬" userId="d67be25ead8fb000" providerId="LiveId" clId="{AB5DA45A-678C-43FB-B127-ABCFAFC39A3D}" dt="2017-12-28T11:02:39.415" v="742" actId="1076"/>
          <ac:spMkLst>
            <pc:docMk/>
            <pc:sldMk cId="3521460230" sldId="260"/>
            <ac:spMk id="2" creationId="{15095E5D-631A-48E4-B323-EFC78280DF28}"/>
          </ac:spMkLst>
        </pc:spChg>
        <pc:spChg chg="mod">
          <ac:chgData name="倪文韬" userId="d67be25ead8fb000" providerId="LiveId" clId="{AB5DA45A-678C-43FB-B127-ABCFAFC39A3D}" dt="2017-12-28T11:03:08.908" v="756" actId="20577"/>
          <ac:spMkLst>
            <pc:docMk/>
            <pc:sldMk cId="3521460230" sldId="260"/>
            <ac:spMk id="3" creationId="{8FE9D16E-F0AC-461D-901A-39B7A48268E9}"/>
          </ac:spMkLst>
        </pc:spChg>
      </pc:sldChg>
      <pc:sldChg chg="addSp delSp modSp add mod setBg">
        <pc:chgData name="倪文韬" userId="d67be25ead8fb000" providerId="LiveId" clId="{AB5DA45A-678C-43FB-B127-ABCFAFC39A3D}" dt="2017-12-28T11:07:38.898" v="840" actId="20577"/>
        <pc:sldMkLst>
          <pc:docMk/>
          <pc:sldMk cId="2951333877" sldId="261"/>
        </pc:sldMkLst>
        <pc:spChg chg="mod">
          <ac:chgData name="倪文韬" userId="d67be25ead8fb000" providerId="LiveId" clId="{AB5DA45A-678C-43FB-B127-ABCFAFC39A3D}" dt="2017-12-28T11:04:33.655" v="773" actId="26606"/>
          <ac:spMkLst>
            <pc:docMk/>
            <pc:sldMk cId="2951333877" sldId="261"/>
            <ac:spMk id="2" creationId="{647CF73F-558F-488D-BBAD-AABCE7E22C7B}"/>
          </ac:spMkLst>
        </pc:spChg>
        <pc:spChg chg="del">
          <ac:chgData name="倪文韬" userId="d67be25ead8fb000" providerId="LiveId" clId="{AB5DA45A-678C-43FB-B127-ABCFAFC39A3D}" dt="2017-12-28T11:04:04.329" v="769" actId="931"/>
          <ac:spMkLst>
            <pc:docMk/>
            <pc:sldMk cId="2951333877" sldId="261"/>
            <ac:spMk id="3" creationId="{03FF8752-48E9-4031-90BE-8BA2712BF373}"/>
          </ac:spMkLst>
        </pc:spChg>
        <pc:spChg chg="add mod">
          <ac:chgData name="倪文韬" userId="d67be25ead8fb000" providerId="LiveId" clId="{AB5DA45A-678C-43FB-B127-ABCFAFC39A3D}" dt="2017-12-28T11:07:38.898" v="840" actId="20577"/>
          <ac:spMkLst>
            <pc:docMk/>
            <pc:sldMk cId="2951333877" sldId="261"/>
            <ac:spMk id="10" creationId="{00000000-0000-0000-0000-000000000000}"/>
          </ac:spMkLst>
        </pc:spChg>
        <pc:spChg chg="add">
          <ac:chgData name="倪文韬" userId="d67be25ead8fb000" providerId="LiveId" clId="{AB5DA45A-678C-43FB-B127-ABCFAFC39A3D}" dt="2017-12-28T11:04:33.655" v="773" actId="26606"/>
          <ac:spMkLst>
            <pc:docMk/>
            <pc:sldMk cId="2951333877" sldId="261"/>
            <ac:spMk id="13" creationId="{284B70D5-875B-433D-BDBD-1522A85D6C1D}"/>
          </ac:spMkLst>
        </pc:spChg>
        <pc:spChg chg="add">
          <ac:chgData name="倪文韬" userId="d67be25ead8fb000" providerId="LiveId" clId="{AB5DA45A-678C-43FB-B127-ABCFAFC39A3D}" dt="2017-12-28T11:04:33.655" v="773" actId="26606"/>
          <ac:spMkLst>
            <pc:docMk/>
            <pc:sldMk cId="2951333877" sldId="261"/>
            <ac:spMk id="15" creationId="{17FC539C-B783-4B03-9F9E-D13430F3F64F}"/>
          </ac:spMkLst>
        </pc:spChg>
        <pc:spChg chg="add">
          <ac:chgData name="倪文韬" userId="d67be25ead8fb000" providerId="LiveId" clId="{AB5DA45A-678C-43FB-B127-ABCFAFC39A3D}" dt="2017-12-28T11:04:33.655" v="773" actId="26606"/>
          <ac:spMkLst>
            <pc:docMk/>
            <pc:sldMk cId="2951333877" sldId="261"/>
            <ac:spMk id="17" creationId="{1E299956-A9E7-4FC1-A0B1-D590CA9730E8}"/>
          </ac:spMkLst>
        </pc:spChg>
        <pc:picChg chg="add del mod">
          <ac:chgData name="倪文韬" userId="d67be25ead8fb000" providerId="LiveId" clId="{AB5DA45A-678C-43FB-B127-ABCFAFC39A3D}" dt="2017-12-28T11:04:33.655" v="773" actId="26606"/>
          <ac:picMkLst>
            <pc:docMk/>
            <pc:sldMk cId="2951333877" sldId="261"/>
            <ac:picMk id="7" creationId="{AC6916C0-B5E0-4B25-9CBB-3F216FC97BAA}"/>
          </ac:picMkLst>
        </pc:picChg>
        <pc:picChg chg="add">
          <ac:chgData name="倪文韬" userId="d67be25ead8fb000" providerId="LiveId" clId="{AB5DA45A-678C-43FB-B127-ABCFAFC39A3D}" dt="2017-12-28T11:04:33.655" v="773" actId="26606"/>
          <ac:picMkLst>
            <pc:docMk/>
            <pc:sldMk cId="2951333877" sldId="261"/>
            <ac:picMk id="8" creationId="{AC6916C0-B5E0-4B25-9CBB-3F216FC97BAA}"/>
          </ac:picMkLst>
        </pc:picChg>
        <pc:cxnChg chg="add">
          <ac:chgData name="倪文韬" userId="d67be25ead8fb000" providerId="LiveId" clId="{AB5DA45A-678C-43FB-B127-ABCFAFC39A3D}" dt="2017-12-28T11:04:33.655" v="773" actId="26606"/>
          <ac:cxnSpMkLst>
            <pc:docMk/>
            <pc:sldMk cId="2951333877" sldId="261"/>
            <ac:cxnSpMk id="19" creationId="{C947DF4A-614C-4B4C-8B80-E5B9D8E8CFED}"/>
          </ac:cxnSpMkLst>
        </pc:cxnChg>
      </pc:sldChg>
      <pc:sldChg chg="addSp delSp modSp add">
        <pc:chgData name="倪文韬" userId="d67be25ead8fb000" providerId="LiveId" clId="{AB5DA45A-678C-43FB-B127-ABCFAFC39A3D}" dt="2017-12-28T11:22:30.546" v="1193" actId="20577"/>
        <pc:sldMkLst>
          <pc:docMk/>
          <pc:sldMk cId="3120651486" sldId="262"/>
        </pc:sldMkLst>
        <pc:spChg chg="mod">
          <ac:chgData name="倪文韬" userId="d67be25ead8fb000" providerId="LiveId" clId="{AB5DA45A-678C-43FB-B127-ABCFAFC39A3D}" dt="2017-12-28T11:18:05.505" v="1117" actId="20577"/>
          <ac:spMkLst>
            <pc:docMk/>
            <pc:sldMk cId="3120651486" sldId="262"/>
            <ac:spMk id="2" creationId="{52DCE8B2-CB07-463D-B116-F3D511E690FD}"/>
          </ac:spMkLst>
        </pc:spChg>
        <pc:spChg chg="del">
          <ac:chgData name="倪文韬" userId="d67be25ead8fb000" providerId="LiveId" clId="{AB5DA45A-678C-43FB-B127-ABCFAFC39A3D}" dt="2017-12-28T11:18:44.954" v="1118" actId="931"/>
          <ac:spMkLst>
            <pc:docMk/>
            <pc:sldMk cId="3120651486" sldId="262"/>
            <ac:spMk id="3" creationId="{9B3449D7-48AA-4FE2-8877-6735C8AE3586}"/>
          </ac:spMkLst>
        </pc:spChg>
        <pc:spChg chg="add mod">
          <ac:chgData name="倪文韬" userId="d67be25ead8fb000" providerId="LiveId" clId="{AB5DA45A-678C-43FB-B127-ABCFAFC39A3D}" dt="2017-12-28T11:22:30.546" v="1193" actId="20577"/>
          <ac:spMkLst>
            <pc:docMk/>
            <pc:sldMk cId="3120651486" sldId="262"/>
            <ac:spMk id="6" creationId="{E8757746-D595-4053-A198-6FBE26A0040C}"/>
          </ac:spMkLst>
        </pc:spChg>
        <pc:picChg chg="add mod">
          <ac:chgData name="倪文韬" userId="d67be25ead8fb000" providerId="LiveId" clId="{AB5DA45A-678C-43FB-B127-ABCFAFC39A3D}" dt="2017-12-28T11:21:22.158" v="1125" actId="1076"/>
          <ac:picMkLst>
            <pc:docMk/>
            <pc:sldMk cId="3120651486" sldId="262"/>
            <ac:picMk id="5" creationId="{EB4757AB-EBC8-422B-BB52-A24E28D958CD}"/>
          </ac:picMkLst>
        </pc:picChg>
      </pc:sldChg>
      <pc:sldChg chg="addSp delSp modSp add mod setBg">
        <pc:chgData name="倪文韬" userId="d67be25ead8fb000" providerId="LiveId" clId="{AB5DA45A-678C-43FB-B127-ABCFAFC39A3D}" dt="2017-12-28T11:33:30.873" v="1397" actId="26606"/>
        <pc:sldMkLst>
          <pc:docMk/>
          <pc:sldMk cId="2003667727" sldId="263"/>
        </pc:sldMkLst>
        <pc:spChg chg="mod">
          <ac:chgData name="倪文韬" userId="d67be25ead8fb000" providerId="LiveId" clId="{AB5DA45A-678C-43FB-B127-ABCFAFC39A3D}" dt="2017-12-28T11:33:30.873" v="1397" actId="26606"/>
          <ac:spMkLst>
            <pc:docMk/>
            <pc:sldMk cId="2003667727" sldId="263"/>
            <ac:spMk id="2" creationId="{2B92802C-33C5-4221-8568-C8A0248766E7}"/>
          </ac:spMkLst>
        </pc:spChg>
        <pc:spChg chg="mod">
          <ac:chgData name="倪文韬" userId="d67be25ead8fb000" providerId="LiveId" clId="{AB5DA45A-678C-43FB-B127-ABCFAFC39A3D}" dt="2017-12-28T11:33:30.873" v="1397" actId="26606"/>
          <ac:spMkLst>
            <pc:docMk/>
            <pc:sldMk cId="2003667727" sldId="263"/>
            <ac:spMk id="3" creationId="{BA672BAD-377C-4622-8C82-15CE510A1F77}"/>
          </ac:spMkLst>
        </pc:spChg>
        <pc:spChg chg="add del mod">
          <ac:chgData name="倪文韬" userId="d67be25ead8fb000" providerId="LiveId" clId="{AB5DA45A-678C-43FB-B127-ABCFAFC39A3D}" dt="2017-12-28T11:32:38.746" v="1388" actId="26606"/>
          <ac:spMkLst>
            <pc:docMk/>
            <pc:sldMk cId="2003667727" sldId="263"/>
            <ac:spMk id="4" creationId="{6159A26F-0E56-4C47-9A5B-7CF528D88945}"/>
          </ac:spMkLst>
        </pc:spChg>
        <pc:spChg chg="add del mod">
          <ac:chgData name="倪文韬" userId="d67be25ead8fb000" providerId="LiveId" clId="{AB5DA45A-678C-43FB-B127-ABCFAFC39A3D}" dt="2017-12-28T11:32:38.746" v="1388" actId="26606"/>
          <ac:spMkLst>
            <pc:docMk/>
            <pc:sldMk cId="2003667727" sldId="263"/>
            <ac:spMk id="5" creationId="{9E5B175F-A6AC-410A-94EE-918294791A28}"/>
          </ac:spMkLst>
        </pc:spChg>
        <pc:spChg chg="add del mod">
          <ac:chgData name="倪文韬" userId="d67be25ead8fb000" providerId="LiveId" clId="{AB5DA45A-678C-43FB-B127-ABCFAFC39A3D}" dt="2017-12-28T11:32:38.746" v="1388" actId="26606"/>
          <ac:spMkLst>
            <pc:docMk/>
            <pc:sldMk cId="2003667727" sldId="263"/>
            <ac:spMk id="8" creationId="{CB58EBB0-5CF1-4EEB-A06D-5A43714A0C9F}"/>
          </ac:spMkLst>
        </pc:spChg>
        <pc:spChg chg="add del mod">
          <ac:chgData name="倪文韬" userId="d67be25ead8fb000" providerId="LiveId" clId="{AB5DA45A-678C-43FB-B127-ABCFAFC39A3D}" dt="2017-12-28T11:32:38.746" v="1388" actId="26606"/>
          <ac:spMkLst>
            <pc:docMk/>
            <pc:sldMk cId="2003667727" sldId="263"/>
            <ac:spMk id="9" creationId="{6C5A2574-DAC0-4F6B-8F0E-6F9C4B27B161}"/>
          </ac:spMkLst>
        </pc:spChg>
        <pc:spChg chg="add del mod">
          <ac:chgData name="倪文韬" userId="d67be25ead8fb000" providerId="LiveId" clId="{AB5DA45A-678C-43FB-B127-ABCFAFC39A3D}" dt="2017-12-28T11:32:38.746" v="1388" actId="26606"/>
          <ac:spMkLst>
            <pc:docMk/>
            <pc:sldMk cId="2003667727" sldId="263"/>
            <ac:spMk id="10" creationId="{892CC439-C3F9-4CF0-8479-10FBC4C7EE80}"/>
          </ac:spMkLst>
        </pc:spChg>
        <pc:spChg chg="add del mod">
          <ac:chgData name="倪文韬" userId="d67be25ead8fb000" providerId="LiveId" clId="{AB5DA45A-678C-43FB-B127-ABCFAFC39A3D}" dt="2017-12-28T11:32:38.746" v="1388" actId="26606"/>
          <ac:spMkLst>
            <pc:docMk/>
            <pc:sldMk cId="2003667727" sldId="263"/>
            <ac:spMk id="11" creationId="{0E8497E1-B4FE-47E8-B470-2B15480112E7}"/>
          </ac:spMkLst>
        </pc:spChg>
        <pc:spChg chg="add del mod">
          <ac:chgData name="倪文韬" userId="d67be25ead8fb000" providerId="LiveId" clId="{AB5DA45A-678C-43FB-B127-ABCFAFC39A3D}" dt="2017-12-28T11:32:38.746" v="1388" actId="26606"/>
          <ac:spMkLst>
            <pc:docMk/>
            <pc:sldMk cId="2003667727" sldId="263"/>
            <ac:spMk id="12" creationId="{F8591D2D-EE55-4FF5-91A8-8B3106A3D7E0}"/>
          </ac:spMkLst>
        </pc:spChg>
        <pc:spChg chg="add del mod">
          <ac:chgData name="倪文韬" userId="d67be25ead8fb000" providerId="LiveId" clId="{AB5DA45A-678C-43FB-B127-ABCFAFC39A3D}" dt="2017-12-28T11:32:38.746" v="1388" actId="26606"/>
          <ac:spMkLst>
            <pc:docMk/>
            <pc:sldMk cId="2003667727" sldId="263"/>
            <ac:spMk id="14" creationId="{D4C3ABD4-39BC-45A3-B659-36ECDDB9217A}"/>
          </ac:spMkLst>
        </pc:spChg>
        <pc:spChg chg="add del mod">
          <ac:chgData name="倪文韬" userId="d67be25ead8fb000" providerId="LiveId" clId="{AB5DA45A-678C-43FB-B127-ABCFAFC39A3D}" dt="2017-12-28T11:32:38.746" v="1388" actId="26606"/>
          <ac:spMkLst>
            <pc:docMk/>
            <pc:sldMk cId="2003667727" sldId="263"/>
            <ac:spMk id="16" creationId="{CD33EE2C-E82D-415A-8637-88BC19A6044F}"/>
          </ac:spMkLst>
        </pc:spChg>
        <pc:spChg chg="add del mod">
          <ac:chgData name="倪文韬" userId="d67be25ead8fb000" providerId="LiveId" clId="{AB5DA45A-678C-43FB-B127-ABCFAFC39A3D}" dt="2017-12-28T11:32:38.746" v="1388" actId="26606"/>
          <ac:spMkLst>
            <pc:docMk/>
            <pc:sldMk cId="2003667727" sldId="263"/>
            <ac:spMk id="17" creationId="{4B0557D5-63A4-42E8-9404-5F36516B74EF}"/>
          </ac:spMkLst>
        </pc:spChg>
        <pc:spChg chg="add del mod">
          <ac:chgData name="倪文韬" userId="d67be25ead8fb000" providerId="LiveId" clId="{AB5DA45A-678C-43FB-B127-ABCFAFC39A3D}" dt="2017-12-28T11:32:38.746" v="1388" actId="26606"/>
          <ac:spMkLst>
            <pc:docMk/>
            <pc:sldMk cId="2003667727" sldId="263"/>
            <ac:spMk id="18" creationId="{F9393AA6-7918-4177-91CE-84438F62A54F}"/>
          </ac:spMkLst>
        </pc:spChg>
        <pc:spChg chg="add del mod">
          <ac:chgData name="倪文韬" userId="d67be25ead8fb000" providerId="LiveId" clId="{AB5DA45A-678C-43FB-B127-ABCFAFC39A3D}" dt="2017-12-28T11:32:38.746" v="1388" actId="26606"/>
          <ac:spMkLst>
            <pc:docMk/>
            <pc:sldMk cId="2003667727" sldId="263"/>
            <ac:spMk id="20" creationId="{27E07AB7-D10C-44CE-81BD-BA9E93BDFDDF}"/>
          </ac:spMkLst>
        </pc:spChg>
        <pc:spChg chg="add del mod">
          <ac:chgData name="倪文韬" userId="d67be25ead8fb000" providerId="LiveId" clId="{AB5DA45A-678C-43FB-B127-ABCFAFC39A3D}" dt="2017-12-28T11:32:38.746" v="1388" actId="26606"/>
          <ac:spMkLst>
            <pc:docMk/>
            <pc:sldMk cId="2003667727" sldId="263"/>
            <ac:spMk id="22" creationId="{9EF5760E-FAC0-4A00-98CD-3E2C9B11495C}"/>
          </ac:spMkLst>
        </pc:spChg>
        <pc:spChg chg="add del mod">
          <ac:chgData name="倪文韬" userId="d67be25ead8fb000" providerId="LiveId" clId="{AB5DA45A-678C-43FB-B127-ABCFAFC39A3D}" dt="2017-12-28T11:32:38.746" v="1388" actId="26606"/>
          <ac:spMkLst>
            <pc:docMk/>
            <pc:sldMk cId="2003667727" sldId="263"/>
            <ac:spMk id="23" creationId="{D04182ED-63FA-4121-814B-DC23BF470AFC}"/>
          </ac:spMkLst>
        </pc:spChg>
        <pc:spChg chg="add del">
          <ac:chgData name="倪文韬" userId="d67be25ead8fb000" providerId="LiveId" clId="{AB5DA45A-678C-43FB-B127-ABCFAFC39A3D}" dt="2017-12-28T11:33:30.873" v="1397" actId="26606"/>
          <ac:spMkLst>
            <pc:docMk/>
            <pc:sldMk cId="2003667727" sldId="263"/>
            <ac:spMk id="30" creationId="{52ABB703-2B0E-4C3B-B4A2-F3973548E561}"/>
          </ac:spMkLst>
        </pc:spChg>
        <pc:spChg chg="add del">
          <ac:chgData name="倪文韬" userId="d67be25ead8fb000" providerId="LiveId" clId="{AB5DA45A-678C-43FB-B127-ABCFAFC39A3D}" dt="2017-12-28T11:33:30.873" v="1397" actId="26606"/>
          <ac:spMkLst>
            <pc:docMk/>
            <pc:sldMk cId="2003667727" sldId="263"/>
            <ac:spMk id="32" creationId="{82A73093-4B9D-420D-B17E-52293703A1D4}"/>
          </ac:spMkLst>
        </pc:spChg>
        <pc:spChg chg="add del">
          <ac:chgData name="倪文韬" userId="d67be25ead8fb000" providerId="LiveId" clId="{AB5DA45A-678C-43FB-B127-ABCFAFC39A3D}" dt="2017-12-28T11:33:30.873" v="1397" actId="26606"/>
          <ac:spMkLst>
            <pc:docMk/>
            <pc:sldMk cId="2003667727" sldId="263"/>
            <ac:spMk id="34" creationId="{E95DA498-D9A2-4DA9-B9DA-B3776E08CF7E}"/>
          </ac:spMkLst>
        </pc:spChg>
        <pc:picChg chg="add mod ord">
          <ac:chgData name="倪文韬" userId="d67be25ead8fb000" providerId="LiveId" clId="{AB5DA45A-678C-43FB-B127-ABCFAFC39A3D}" dt="2017-12-28T11:33:30.873" v="1397" actId="26606"/>
          <ac:picMkLst>
            <pc:docMk/>
            <pc:sldMk cId="2003667727" sldId="263"/>
            <ac:picMk id="25" creationId="{0899FDFB-0090-41D5-BFC2-81624B5AC43D}"/>
          </ac:picMkLst>
        </pc:picChg>
        <pc:cxnChg chg="add del mod">
          <ac:chgData name="倪文韬" userId="d67be25ead8fb000" providerId="LiveId" clId="{AB5DA45A-678C-43FB-B127-ABCFAFC39A3D}" dt="2017-12-28T11:32:38.746" v="1388" actId="26606"/>
          <ac:cxnSpMkLst>
            <pc:docMk/>
            <pc:sldMk cId="2003667727" sldId="263"/>
            <ac:cxnSpMk id="7" creationId="{6FA981CC-FBC2-46D6-AFF7-5CCF779931D0}"/>
          </ac:cxnSpMkLst>
        </pc:cxnChg>
        <pc:cxnChg chg="add del mod">
          <ac:chgData name="倪文韬" userId="d67be25ead8fb000" providerId="LiveId" clId="{AB5DA45A-678C-43FB-B127-ABCFAFC39A3D}" dt="2017-12-28T11:32:38.746" v="1388" actId="26606"/>
          <ac:cxnSpMkLst>
            <pc:docMk/>
            <pc:sldMk cId="2003667727" sldId="263"/>
            <ac:cxnSpMk id="13" creationId="{7E17D3F3-DFC6-49F5-A3B3-140A7B08CA32}"/>
          </ac:cxnSpMkLst>
        </pc:cxnChg>
        <pc:cxnChg chg="add del mod">
          <ac:chgData name="倪文韬" userId="d67be25ead8fb000" providerId="LiveId" clId="{AB5DA45A-678C-43FB-B127-ABCFAFC39A3D}" dt="2017-12-28T11:32:38.746" v="1388" actId="26606"/>
          <ac:cxnSpMkLst>
            <pc:docMk/>
            <pc:sldMk cId="2003667727" sldId="263"/>
            <ac:cxnSpMk id="15" creationId="{78FCB54F-85F5-438B-96DE-5636834471EA}"/>
          </ac:cxnSpMkLst>
        </pc:cxnChg>
        <pc:cxnChg chg="add del mod">
          <ac:chgData name="倪文韬" userId="d67be25ead8fb000" providerId="LiveId" clId="{AB5DA45A-678C-43FB-B127-ABCFAFC39A3D}" dt="2017-12-28T11:32:38.746" v="1388" actId="26606"/>
          <ac:cxnSpMkLst>
            <pc:docMk/>
            <pc:sldMk cId="2003667727" sldId="263"/>
            <ac:cxnSpMk id="19" creationId="{8D71249C-473D-473C-B5A6-FEE9D50A8A94}"/>
          </ac:cxnSpMkLst>
        </pc:cxnChg>
        <pc:cxnChg chg="add del mod">
          <ac:chgData name="倪文韬" userId="d67be25ead8fb000" providerId="LiveId" clId="{AB5DA45A-678C-43FB-B127-ABCFAFC39A3D}" dt="2017-12-28T11:32:38.746" v="1388" actId="26606"/>
          <ac:cxnSpMkLst>
            <pc:docMk/>
            <pc:sldMk cId="2003667727" sldId="263"/>
            <ac:cxnSpMk id="21" creationId="{D2DD1125-6C49-4C57-ABD0-D536C78646F6}"/>
          </ac:cxnSpMkLst>
        </pc:cxnChg>
        <pc:cxnChg chg="add del">
          <ac:chgData name="倪文韬" userId="d67be25ead8fb000" providerId="LiveId" clId="{AB5DA45A-678C-43FB-B127-ABCFAFC39A3D}" dt="2017-12-28T11:33:30.873" v="1397" actId="26606"/>
          <ac:cxnSpMkLst>
            <pc:docMk/>
            <pc:sldMk cId="2003667727" sldId="263"/>
            <ac:cxnSpMk id="36" creationId="{9C21570E-E159-49A6-9891-FA397B7A92D3}"/>
          </ac:cxnSpMkLst>
        </pc:cxnChg>
      </pc:sldChg>
      <pc:sldChg chg="addSp delSp modSp add">
        <pc:chgData name="倪文韬" userId="d67be25ead8fb000" providerId="LiveId" clId="{AB5DA45A-678C-43FB-B127-ABCFAFC39A3D}" dt="2017-12-28T11:34:35.522" v="1416" actId="1076"/>
        <pc:sldMkLst>
          <pc:docMk/>
          <pc:sldMk cId="3680113079" sldId="264"/>
        </pc:sldMkLst>
        <pc:spChg chg="del">
          <ac:chgData name="倪文韬" userId="d67be25ead8fb000" providerId="LiveId" clId="{AB5DA45A-678C-43FB-B127-ABCFAFC39A3D}" dt="2017-12-28T11:34:04.246" v="1398" actId="931"/>
          <ac:spMkLst>
            <pc:docMk/>
            <pc:sldMk cId="3680113079" sldId="264"/>
            <ac:spMk id="3" creationId="{7E9B3CDD-3E7D-49A8-973D-27BFCE45E9D6}"/>
          </ac:spMkLst>
        </pc:spChg>
        <pc:spChg chg="add mod">
          <ac:chgData name="倪文韬" userId="d67be25ead8fb000" providerId="LiveId" clId="{AB5DA45A-678C-43FB-B127-ABCFAFC39A3D}" dt="2017-12-28T11:32:44.397" v="1391" actId="1076"/>
          <ac:spMkLst>
            <pc:docMk/>
            <pc:sldMk cId="3680113079" sldId="264"/>
            <ac:spMk id="4" creationId="{85774DB2-EB10-47D7-997C-6DFFF5DD9DCF}"/>
          </ac:spMkLst>
        </pc:spChg>
        <pc:spChg chg="add mod">
          <ac:chgData name="倪文韬" userId="d67be25ead8fb000" providerId="LiveId" clId="{AB5DA45A-678C-43FB-B127-ABCFAFC39A3D}" dt="2017-12-28T11:32:44.397" v="1391" actId="1076"/>
          <ac:spMkLst>
            <pc:docMk/>
            <pc:sldMk cId="3680113079" sldId="264"/>
            <ac:spMk id="5" creationId="{BC49FB04-4AED-4280-9F83-967463D7B88A}"/>
          </ac:spMkLst>
        </pc:spChg>
        <pc:spChg chg="add mod">
          <ac:chgData name="倪文韬" userId="d67be25ead8fb000" providerId="LiveId" clId="{AB5DA45A-678C-43FB-B127-ABCFAFC39A3D}" dt="2017-12-28T11:32:44.397" v="1391" actId="1076"/>
          <ac:spMkLst>
            <pc:docMk/>
            <pc:sldMk cId="3680113079" sldId="264"/>
            <ac:spMk id="7" creationId="{F628A729-3342-4C3A-8583-E03C46E0B726}"/>
          </ac:spMkLst>
        </pc:spChg>
        <pc:spChg chg="add mod">
          <ac:chgData name="倪文韬" userId="d67be25ead8fb000" providerId="LiveId" clId="{AB5DA45A-678C-43FB-B127-ABCFAFC39A3D}" dt="2017-12-28T11:32:44.397" v="1391" actId="1076"/>
          <ac:spMkLst>
            <pc:docMk/>
            <pc:sldMk cId="3680113079" sldId="264"/>
            <ac:spMk id="8" creationId="{DB43EE13-3536-48AA-9BAD-5A702A249BD2}"/>
          </ac:spMkLst>
        </pc:spChg>
        <pc:spChg chg="add mod">
          <ac:chgData name="倪文韬" userId="d67be25ead8fb000" providerId="LiveId" clId="{AB5DA45A-678C-43FB-B127-ABCFAFC39A3D}" dt="2017-12-28T11:32:44.397" v="1391" actId="1076"/>
          <ac:spMkLst>
            <pc:docMk/>
            <pc:sldMk cId="3680113079" sldId="264"/>
            <ac:spMk id="9" creationId="{9F8B0D26-2807-4470-9170-F4B5AFD40991}"/>
          </ac:spMkLst>
        </pc:spChg>
        <pc:spChg chg="add mod">
          <ac:chgData name="倪文韬" userId="d67be25ead8fb000" providerId="LiveId" clId="{AB5DA45A-678C-43FB-B127-ABCFAFC39A3D}" dt="2017-12-28T11:32:44.397" v="1391" actId="1076"/>
          <ac:spMkLst>
            <pc:docMk/>
            <pc:sldMk cId="3680113079" sldId="264"/>
            <ac:spMk id="10" creationId="{4BBFB02A-DD0A-45F8-89F6-1EADB954CBA1}"/>
          </ac:spMkLst>
        </pc:spChg>
        <pc:spChg chg="add mod">
          <ac:chgData name="倪文韬" userId="d67be25ead8fb000" providerId="LiveId" clId="{AB5DA45A-678C-43FB-B127-ABCFAFC39A3D}" dt="2017-12-28T11:32:44.397" v="1391" actId="1076"/>
          <ac:spMkLst>
            <pc:docMk/>
            <pc:sldMk cId="3680113079" sldId="264"/>
            <ac:spMk id="11" creationId="{2A46CDEB-EC8F-4D6F-BA33-F71821BB4B97}"/>
          </ac:spMkLst>
        </pc:spChg>
        <pc:spChg chg="add mod">
          <ac:chgData name="倪文韬" userId="d67be25ead8fb000" providerId="LiveId" clId="{AB5DA45A-678C-43FB-B127-ABCFAFC39A3D}" dt="2017-12-28T11:32:44.397" v="1391" actId="1076"/>
          <ac:spMkLst>
            <pc:docMk/>
            <pc:sldMk cId="3680113079" sldId="264"/>
            <ac:spMk id="13" creationId="{F5E35C51-6979-42F6-868B-7592BBCD152A}"/>
          </ac:spMkLst>
        </pc:spChg>
        <pc:spChg chg="add mod">
          <ac:chgData name="倪文韬" userId="d67be25ead8fb000" providerId="LiveId" clId="{AB5DA45A-678C-43FB-B127-ABCFAFC39A3D}" dt="2017-12-28T11:32:44.397" v="1391" actId="1076"/>
          <ac:spMkLst>
            <pc:docMk/>
            <pc:sldMk cId="3680113079" sldId="264"/>
            <ac:spMk id="15" creationId="{F4A13602-3651-42B3-9F6F-F391A0968334}"/>
          </ac:spMkLst>
        </pc:spChg>
        <pc:spChg chg="add mod">
          <ac:chgData name="倪文韬" userId="d67be25ead8fb000" providerId="LiveId" clId="{AB5DA45A-678C-43FB-B127-ABCFAFC39A3D}" dt="2017-12-28T11:32:44.397" v="1391" actId="1076"/>
          <ac:spMkLst>
            <pc:docMk/>
            <pc:sldMk cId="3680113079" sldId="264"/>
            <ac:spMk id="16" creationId="{3D992809-7AA2-4D0A-9DFC-04881D341409}"/>
          </ac:spMkLst>
        </pc:spChg>
        <pc:spChg chg="add mod">
          <ac:chgData name="倪文韬" userId="d67be25ead8fb000" providerId="LiveId" clId="{AB5DA45A-678C-43FB-B127-ABCFAFC39A3D}" dt="2017-12-28T11:32:44.397" v="1391" actId="1076"/>
          <ac:spMkLst>
            <pc:docMk/>
            <pc:sldMk cId="3680113079" sldId="264"/>
            <ac:spMk id="17" creationId="{FE14E971-D279-4CEF-9A19-7CA3E5C91DFF}"/>
          </ac:spMkLst>
        </pc:spChg>
        <pc:spChg chg="add mod">
          <ac:chgData name="倪文韬" userId="d67be25ead8fb000" providerId="LiveId" clId="{AB5DA45A-678C-43FB-B127-ABCFAFC39A3D}" dt="2017-12-28T11:32:44.397" v="1391" actId="1076"/>
          <ac:spMkLst>
            <pc:docMk/>
            <pc:sldMk cId="3680113079" sldId="264"/>
            <ac:spMk id="19" creationId="{2A2DF85F-5B5E-4580-BBC8-0F0E0F9212DF}"/>
          </ac:spMkLst>
        </pc:spChg>
        <pc:spChg chg="add mod">
          <ac:chgData name="倪文韬" userId="d67be25ead8fb000" providerId="LiveId" clId="{AB5DA45A-678C-43FB-B127-ABCFAFC39A3D}" dt="2017-12-28T11:32:44.397" v="1391" actId="1076"/>
          <ac:spMkLst>
            <pc:docMk/>
            <pc:sldMk cId="3680113079" sldId="264"/>
            <ac:spMk id="21" creationId="{8D4F1BF8-8796-49F1-9A1A-D50EC4E6442B}"/>
          </ac:spMkLst>
        </pc:spChg>
        <pc:spChg chg="add mod">
          <ac:chgData name="倪文韬" userId="d67be25ead8fb000" providerId="LiveId" clId="{AB5DA45A-678C-43FB-B127-ABCFAFC39A3D}" dt="2017-12-28T11:32:44.397" v="1391" actId="1076"/>
          <ac:spMkLst>
            <pc:docMk/>
            <pc:sldMk cId="3680113079" sldId="264"/>
            <ac:spMk id="22" creationId="{40A77383-35CF-428B-99AC-621192472753}"/>
          </ac:spMkLst>
        </pc:spChg>
        <pc:spChg chg="add mod">
          <ac:chgData name="倪文韬" userId="d67be25ead8fb000" providerId="LiveId" clId="{AB5DA45A-678C-43FB-B127-ABCFAFC39A3D}" dt="2017-12-28T11:34:35.522" v="1416" actId="1076"/>
          <ac:spMkLst>
            <pc:docMk/>
            <pc:sldMk cId="3680113079" sldId="264"/>
            <ac:spMk id="25" creationId="{63AC2D12-E806-4C32-BC76-071F924D486F}"/>
          </ac:spMkLst>
        </pc:spChg>
        <pc:picChg chg="add mod">
          <ac:chgData name="倪文韬" userId="d67be25ead8fb000" providerId="LiveId" clId="{AB5DA45A-678C-43FB-B127-ABCFAFC39A3D}" dt="2017-12-28T11:34:11.812" v="1400" actId="1076"/>
          <ac:picMkLst>
            <pc:docMk/>
            <pc:sldMk cId="3680113079" sldId="264"/>
            <ac:picMk id="24" creationId="{0E619751-7B89-4023-9C06-E40F58F335D4}"/>
          </ac:picMkLst>
        </pc:picChg>
        <pc:cxnChg chg="add mod">
          <ac:chgData name="倪文韬" userId="d67be25ead8fb000" providerId="LiveId" clId="{AB5DA45A-678C-43FB-B127-ABCFAFC39A3D}" dt="2017-12-28T11:32:44.397" v="1391" actId="1076"/>
          <ac:cxnSpMkLst>
            <pc:docMk/>
            <pc:sldMk cId="3680113079" sldId="264"/>
            <ac:cxnSpMk id="6" creationId="{1E13C8BA-20A2-44F0-B9B8-EABBEBB71B6E}"/>
          </ac:cxnSpMkLst>
        </pc:cxnChg>
        <pc:cxnChg chg="add mod">
          <ac:chgData name="倪文韬" userId="d67be25ead8fb000" providerId="LiveId" clId="{AB5DA45A-678C-43FB-B127-ABCFAFC39A3D}" dt="2017-12-28T11:32:44.397" v="1391" actId="1076"/>
          <ac:cxnSpMkLst>
            <pc:docMk/>
            <pc:sldMk cId="3680113079" sldId="264"/>
            <ac:cxnSpMk id="12" creationId="{31A734EC-8A02-49D0-B337-AD9516D4CA35}"/>
          </ac:cxnSpMkLst>
        </pc:cxnChg>
        <pc:cxnChg chg="add mod">
          <ac:chgData name="倪文韬" userId="d67be25ead8fb000" providerId="LiveId" clId="{AB5DA45A-678C-43FB-B127-ABCFAFC39A3D}" dt="2017-12-28T11:32:44.397" v="1391" actId="1076"/>
          <ac:cxnSpMkLst>
            <pc:docMk/>
            <pc:sldMk cId="3680113079" sldId="264"/>
            <ac:cxnSpMk id="14" creationId="{9CABCD76-3E7D-41C1-BC16-C8F7DA4BF10D}"/>
          </ac:cxnSpMkLst>
        </pc:cxnChg>
        <pc:cxnChg chg="add mod">
          <ac:chgData name="倪文韬" userId="d67be25ead8fb000" providerId="LiveId" clId="{AB5DA45A-678C-43FB-B127-ABCFAFC39A3D}" dt="2017-12-28T11:32:44.397" v="1391" actId="1076"/>
          <ac:cxnSpMkLst>
            <pc:docMk/>
            <pc:sldMk cId="3680113079" sldId="264"/>
            <ac:cxnSpMk id="18" creationId="{5366D3B5-00B8-4AC7-BA9B-1E54CE5452EB}"/>
          </ac:cxnSpMkLst>
        </pc:cxnChg>
        <pc:cxnChg chg="add mod">
          <ac:chgData name="倪文韬" userId="d67be25ead8fb000" providerId="LiveId" clId="{AB5DA45A-678C-43FB-B127-ABCFAFC39A3D}" dt="2017-12-28T11:32:44.397" v="1391" actId="1076"/>
          <ac:cxnSpMkLst>
            <pc:docMk/>
            <pc:sldMk cId="3680113079" sldId="264"/>
            <ac:cxnSpMk id="20" creationId="{906BA5BD-3D4C-439E-9835-BB5EA29A34DA}"/>
          </ac:cxnSpMkLst>
        </pc:cxnChg>
      </pc:sldChg>
      <pc:sldChg chg="addSp delSp modSp add mod setBg">
        <pc:chgData name="倪文韬" userId="d67be25ead8fb000" providerId="LiveId" clId="{AB5DA45A-678C-43FB-B127-ABCFAFC39A3D}" dt="2017-12-28T13:43:45.291" v="1587" actId="20577"/>
        <pc:sldMkLst>
          <pc:docMk/>
          <pc:sldMk cId="2369956931" sldId="265"/>
        </pc:sldMkLst>
        <pc:spChg chg="mod">
          <ac:chgData name="倪文韬" userId="d67be25ead8fb000" providerId="LiveId" clId="{AB5DA45A-678C-43FB-B127-ABCFAFC39A3D}" dt="2017-12-28T13:41:37.103" v="1489" actId="26606"/>
          <ac:spMkLst>
            <pc:docMk/>
            <pc:sldMk cId="2369956931" sldId="265"/>
            <ac:spMk id="2" creationId="{D7C7EC69-898A-42ED-B858-8B15BCB909C2}"/>
          </ac:spMkLst>
        </pc:spChg>
        <pc:spChg chg="mod">
          <ac:chgData name="倪文韬" userId="d67be25ead8fb000" providerId="LiveId" clId="{AB5DA45A-678C-43FB-B127-ABCFAFC39A3D}" dt="2017-12-28T13:43:45.291" v="1587" actId="20577"/>
          <ac:spMkLst>
            <pc:docMk/>
            <pc:sldMk cId="2369956931" sldId="265"/>
            <ac:spMk id="3" creationId="{F556F3CC-7D7E-415B-B1D2-2326E1FCA792}"/>
          </ac:spMkLst>
        </pc:spChg>
        <pc:spChg chg="add del">
          <ac:chgData name="倪文韬" userId="d67be25ead8fb000" providerId="LiveId" clId="{AB5DA45A-678C-43FB-B127-ABCFAFC39A3D}" dt="2017-12-28T13:41:26.230" v="1485" actId="26606"/>
          <ac:spMkLst>
            <pc:docMk/>
            <pc:sldMk cId="2369956931" sldId="265"/>
            <ac:spMk id="10" creationId="{4E4490D0-3672-446A-AC12-B4830333BDDD}"/>
          </ac:spMkLst>
        </pc:spChg>
        <pc:spChg chg="add del">
          <ac:chgData name="倪文韬" userId="d67be25ead8fb000" providerId="LiveId" clId="{AB5DA45A-678C-43FB-B127-ABCFAFC39A3D}" dt="2017-12-28T13:41:26.230" v="1485" actId="26606"/>
          <ac:spMkLst>
            <pc:docMk/>
            <pc:sldMk cId="2369956931" sldId="265"/>
            <ac:spMk id="12" creationId="{39CB82C2-DF65-4EC1-8280-F201D50F570B}"/>
          </ac:spMkLst>
        </pc:spChg>
        <pc:spChg chg="add del">
          <ac:chgData name="倪文韬" userId="d67be25ead8fb000" providerId="LiveId" clId="{AB5DA45A-678C-43FB-B127-ABCFAFC39A3D}" dt="2017-12-28T13:41:26.230" v="1485" actId="26606"/>
          <ac:spMkLst>
            <pc:docMk/>
            <pc:sldMk cId="2369956931" sldId="265"/>
            <ac:spMk id="16" creationId="{5AE6C737-FF55-4064-94B7-0B21D2EB6045}"/>
          </ac:spMkLst>
        </pc:spChg>
        <pc:spChg chg="add del">
          <ac:chgData name="倪文韬" userId="d67be25ead8fb000" providerId="LiveId" clId="{AB5DA45A-678C-43FB-B127-ABCFAFC39A3D}" dt="2017-12-28T13:41:26.230" v="1485" actId="26606"/>
          <ac:spMkLst>
            <pc:docMk/>
            <pc:sldMk cId="2369956931" sldId="265"/>
            <ac:spMk id="18" creationId="{2D3DCA99-84AF-487A-BF72-91C5FA6B0B70}"/>
          </ac:spMkLst>
        </pc:spChg>
        <pc:spChg chg="add del">
          <ac:chgData name="倪文韬" userId="d67be25ead8fb000" providerId="LiveId" clId="{AB5DA45A-678C-43FB-B127-ABCFAFC39A3D}" dt="2017-12-28T13:41:26.230" v="1485" actId="26606"/>
          <ac:spMkLst>
            <pc:docMk/>
            <pc:sldMk cId="2369956931" sldId="265"/>
            <ac:spMk id="20" creationId="{D8218D9F-38B6-4AE0-9051-5434D19A5277}"/>
          </ac:spMkLst>
        </pc:spChg>
        <pc:spChg chg="add del">
          <ac:chgData name="倪文韬" userId="d67be25ead8fb000" providerId="LiveId" clId="{AB5DA45A-678C-43FB-B127-ABCFAFC39A3D}" dt="2017-12-28T13:41:27.645" v="1487" actId="26606"/>
          <ac:spMkLst>
            <pc:docMk/>
            <pc:sldMk cId="2369956931" sldId="265"/>
            <ac:spMk id="24" creationId="{4E4490D0-3672-446A-AC12-B4830333BDDD}"/>
          </ac:spMkLst>
        </pc:spChg>
        <pc:spChg chg="add del">
          <ac:chgData name="倪文韬" userId="d67be25ead8fb000" providerId="LiveId" clId="{AB5DA45A-678C-43FB-B127-ABCFAFC39A3D}" dt="2017-12-28T13:41:27.645" v="1487" actId="26606"/>
          <ac:spMkLst>
            <pc:docMk/>
            <pc:sldMk cId="2369956931" sldId="265"/>
            <ac:spMk id="25" creationId="{39CB82C2-DF65-4EC1-8280-F201D50F570B}"/>
          </ac:spMkLst>
        </pc:spChg>
        <pc:spChg chg="add del">
          <ac:chgData name="倪文韬" userId="d67be25ead8fb000" providerId="LiveId" clId="{AB5DA45A-678C-43FB-B127-ABCFAFC39A3D}" dt="2017-12-28T13:41:27.645" v="1487" actId="26606"/>
          <ac:spMkLst>
            <pc:docMk/>
            <pc:sldMk cId="2369956931" sldId="265"/>
            <ac:spMk id="27" creationId="{FA4CD5CB-D209-4D70-8CA4-629731C59219}"/>
          </ac:spMkLst>
        </pc:spChg>
        <pc:spChg chg="add del">
          <ac:chgData name="倪文韬" userId="d67be25ead8fb000" providerId="LiveId" clId="{AB5DA45A-678C-43FB-B127-ABCFAFC39A3D}" dt="2017-12-28T13:41:27.645" v="1487" actId="26606"/>
          <ac:spMkLst>
            <pc:docMk/>
            <pc:sldMk cId="2369956931" sldId="265"/>
            <ac:spMk id="28" creationId="{593ACC25-C262-417A-8AA9-0641C772BDB6}"/>
          </ac:spMkLst>
        </pc:spChg>
        <pc:spChg chg="add del">
          <ac:chgData name="倪文韬" userId="d67be25ead8fb000" providerId="LiveId" clId="{AB5DA45A-678C-43FB-B127-ABCFAFC39A3D}" dt="2017-12-28T13:41:27.645" v="1487" actId="26606"/>
          <ac:spMkLst>
            <pc:docMk/>
            <pc:sldMk cId="2369956931" sldId="265"/>
            <ac:spMk id="29" creationId="{B4C27B90-DF2B-4D00-BA07-18ED774CD2F1}"/>
          </ac:spMkLst>
        </pc:spChg>
        <pc:spChg chg="add del">
          <ac:chgData name="倪文韬" userId="d67be25ead8fb000" providerId="LiveId" clId="{AB5DA45A-678C-43FB-B127-ABCFAFC39A3D}" dt="2017-12-28T13:41:37.103" v="1489" actId="26606"/>
          <ac:spMkLst>
            <pc:docMk/>
            <pc:sldMk cId="2369956931" sldId="265"/>
            <ac:spMk id="32" creationId="{4E4490D0-3672-446A-AC12-B4830333BDDD}"/>
          </ac:spMkLst>
        </pc:spChg>
        <pc:spChg chg="add del">
          <ac:chgData name="倪文韬" userId="d67be25ead8fb000" providerId="LiveId" clId="{AB5DA45A-678C-43FB-B127-ABCFAFC39A3D}" dt="2017-12-28T13:41:37.103" v="1489" actId="26606"/>
          <ac:spMkLst>
            <pc:docMk/>
            <pc:sldMk cId="2369956931" sldId="265"/>
            <ac:spMk id="33" creationId="{39CB82C2-DF65-4EC1-8280-F201D50F570B}"/>
          </ac:spMkLst>
        </pc:spChg>
        <pc:spChg chg="add del">
          <ac:chgData name="倪文韬" userId="d67be25ead8fb000" providerId="LiveId" clId="{AB5DA45A-678C-43FB-B127-ABCFAFC39A3D}" dt="2017-12-28T13:41:37.103" v="1489" actId="26606"/>
          <ac:spMkLst>
            <pc:docMk/>
            <pc:sldMk cId="2369956931" sldId="265"/>
            <ac:spMk id="35" creationId="{5AE6C737-FF55-4064-94B7-0B21D2EB6045}"/>
          </ac:spMkLst>
        </pc:spChg>
        <pc:spChg chg="add del">
          <ac:chgData name="倪文韬" userId="d67be25ead8fb000" providerId="LiveId" clId="{AB5DA45A-678C-43FB-B127-ABCFAFC39A3D}" dt="2017-12-28T13:41:37.103" v="1489" actId="26606"/>
          <ac:spMkLst>
            <pc:docMk/>
            <pc:sldMk cId="2369956931" sldId="265"/>
            <ac:spMk id="36" creationId="{2D3DCA99-84AF-487A-BF72-91C5FA6B0B70}"/>
          </ac:spMkLst>
        </pc:spChg>
        <pc:spChg chg="add del">
          <ac:chgData name="倪文韬" userId="d67be25ead8fb000" providerId="LiveId" clId="{AB5DA45A-678C-43FB-B127-ABCFAFC39A3D}" dt="2017-12-28T13:41:37.103" v="1489" actId="26606"/>
          <ac:spMkLst>
            <pc:docMk/>
            <pc:sldMk cId="2369956931" sldId="265"/>
            <ac:spMk id="37" creationId="{D8218D9F-38B6-4AE0-9051-5434D19A5277}"/>
          </ac:spMkLst>
        </pc:spChg>
        <pc:picChg chg="add mod ord">
          <ac:chgData name="倪文韬" userId="d67be25ead8fb000" providerId="LiveId" clId="{AB5DA45A-678C-43FB-B127-ABCFAFC39A3D}" dt="2017-12-28T13:41:52.343" v="1490" actId="1076"/>
          <ac:picMkLst>
            <pc:docMk/>
            <pc:sldMk cId="2369956931" sldId="265"/>
            <ac:picMk id="5" creationId="{DAFC33A6-980C-478E-9DB6-FDCAB9C8D790}"/>
          </ac:picMkLst>
        </pc:picChg>
        <pc:cxnChg chg="add del">
          <ac:chgData name="倪文韬" userId="d67be25ead8fb000" providerId="LiveId" clId="{AB5DA45A-678C-43FB-B127-ABCFAFC39A3D}" dt="2017-12-28T13:41:26.230" v="1485" actId="26606"/>
          <ac:cxnSpMkLst>
            <pc:docMk/>
            <pc:sldMk cId="2369956931" sldId="265"/>
            <ac:cxnSpMk id="14" creationId="{7E1D4427-852B-4B37-8E76-0E9F1810BA2A}"/>
          </ac:cxnSpMkLst>
        </pc:cxnChg>
        <pc:cxnChg chg="add del">
          <ac:chgData name="倪文韬" userId="d67be25ead8fb000" providerId="LiveId" clId="{AB5DA45A-678C-43FB-B127-ABCFAFC39A3D}" dt="2017-12-28T13:41:26.230" v="1485" actId="26606"/>
          <ac:cxnSpMkLst>
            <pc:docMk/>
            <pc:sldMk cId="2369956931" sldId="265"/>
            <ac:cxnSpMk id="22" creationId="{6B5B1DD8-6224-4137-8621-32982B00F9FC}"/>
          </ac:cxnSpMkLst>
        </pc:cxnChg>
        <pc:cxnChg chg="add del">
          <ac:chgData name="倪文韬" userId="d67be25ead8fb000" providerId="LiveId" clId="{AB5DA45A-678C-43FB-B127-ABCFAFC39A3D}" dt="2017-12-28T13:41:27.645" v="1487" actId="26606"/>
          <ac:cxnSpMkLst>
            <pc:docMk/>
            <pc:sldMk cId="2369956931" sldId="265"/>
            <ac:cxnSpMk id="26" creationId="{7E1D4427-852B-4B37-8E76-0E9F1810BA2A}"/>
          </ac:cxnSpMkLst>
        </pc:cxnChg>
        <pc:cxnChg chg="add del">
          <ac:chgData name="倪文韬" userId="d67be25ead8fb000" providerId="LiveId" clId="{AB5DA45A-678C-43FB-B127-ABCFAFC39A3D}" dt="2017-12-28T13:41:27.645" v="1487" actId="26606"/>
          <ac:cxnSpMkLst>
            <pc:docMk/>
            <pc:sldMk cId="2369956931" sldId="265"/>
            <ac:cxnSpMk id="30" creationId="{5C6A2BAE-B461-4B55-8E1F-0722ABDD1393}"/>
          </ac:cxnSpMkLst>
        </pc:cxnChg>
        <pc:cxnChg chg="add del">
          <ac:chgData name="倪文韬" userId="d67be25ead8fb000" providerId="LiveId" clId="{AB5DA45A-678C-43FB-B127-ABCFAFC39A3D}" dt="2017-12-28T13:41:37.103" v="1489" actId="26606"/>
          <ac:cxnSpMkLst>
            <pc:docMk/>
            <pc:sldMk cId="2369956931" sldId="265"/>
            <ac:cxnSpMk id="34" creationId="{7E1D4427-852B-4B37-8E76-0E9F1810BA2A}"/>
          </ac:cxnSpMkLst>
        </pc:cxnChg>
        <pc:cxnChg chg="add del">
          <ac:chgData name="倪文韬" userId="d67be25ead8fb000" providerId="LiveId" clId="{AB5DA45A-678C-43FB-B127-ABCFAFC39A3D}" dt="2017-12-28T13:41:37.103" v="1489" actId="26606"/>
          <ac:cxnSpMkLst>
            <pc:docMk/>
            <pc:sldMk cId="2369956931" sldId="265"/>
            <ac:cxnSpMk id="38" creationId="{6B5B1DD8-6224-4137-8621-32982B00F9FC}"/>
          </ac:cxnSpMkLst>
        </pc:cxnChg>
      </pc:sldChg>
      <pc:sldChg chg="addSp delSp modSp add">
        <pc:chgData name="倪文韬" userId="d67be25ead8fb000" providerId="LiveId" clId="{AB5DA45A-678C-43FB-B127-ABCFAFC39A3D}" dt="2017-12-28T13:52:57.142" v="1731" actId="1076"/>
        <pc:sldMkLst>
          <pc:docMk/>
          <pc:sldMk cId="2129897236" sldId="266"/>
        </pc:sldMkLst>
        <pc:spChg chg="mod">
          <ac:chgData name="倪文韬" userId="d67be25ead8fb000" providerId="LiveId" clId="{AB5DA45A-678C-43FB-B127-ABCFAFC39A3D}" dt="2017-12-28T13:47:57.448" v="1643" actId="1076"/>
          <ac:spMkLst>
            <pc:docMk/>
            <pc:sldMk cId="2129897236" sldId="266"/>
            <ac:spMk id="3" creationId="{E3FB94EC-CA73-40BF-8764-D73BF13A7467}"/>
          </ac:spMkLst>
        </pc:spChg>
        <pc:spChg chg="add mod">
          <ac:chgData name="倪文韬" userId="d67be25ead8fb000" providerId="LiveId" clId="{AB5DA45A-678C-43FB-B127-ABCFAFC39A3D}" dt="2017-12-28T13:49:27.828" v="1654" actId="1076"/>
          <ac:spMkLst>
            <pc:docMk/>
            <pc:sldMk cId="2129897236" sldId="266"/>
            <ac:spMk id="4" creationId="{8905CF01-7D8C-4C76-83E3-C1B5F2372156}"/>
          </ac:spMkLst>
        </pc:spChg>
        <pc:spChg chg="add del mod">
          <ac:chgData name="倪文韬" userId="d67be25ead8fb000" providerId="LiveId" clId="{AB5DA45A-678C-43FB-B127-ABCFAFC39A3D}" dt="2017-12-28T13:44:31.454" v="1595" actId="478"/>
          <ac:spMkLst>
            <pc:docMk/>
            <pc:sldMk cId="2129897236" sldId="266"/>
            <ac:spMk id="5" creationId="{CA1526A0-E991-49BC-8779-03A277F7136F}"/>
          </ac:spMkLst>
        </pc:spChg>
        <pc:spChg chg="add mod">
          <ac:chgData name="倪文韬" userId="d67be25ead8fb000" providerId="LiveId" clId="{AB5DA45A-678C-43FB-B127-ABCFAFC39A3D}" dt="2017-12-28T13:49:27.828" v="1654" actId="1076"/>
          <ac:spMkLst>
            <pc:docMk/>
            <pc:sldMk cId="2129897236" sldId="266"/>
            <ac:spMk id="6" creationId="{8D051507-F4EF-41F0-AC9F-A31D05AA0BCF}"/>
          </ac:spMkLst>
        </pc:spChg>
        <pc:spChg chg="add mod">
          <ac:chgData name="倪文韬" userId="d67be25ead8fb000" providerId="LiveId" clId="{AB5DA45A-678C-43FB-B127-ABCFAFC39A3D}" dt="2017-12-28T13:49:27.828" v="1654" actId="1076"/>
          <ac:spMkLst>
            <pc:docMk/>
            <pc:sldMk cId="2129897236" sldId="266"/>
            <ac:spMk id="9" creationId="{84FF4F42-B753-43F2-93E3-51F416FAEE7C}"/>
          </ac:spMkLst>
        </pc:spChg>
        <pc:spChg chg="add mod">
          <ac:chgData name="倪文韬" userId="d67be25ead8fb000" providerId="LiveId" clId="{AB5DA45A-678C-43FB-B127-ABCFAFC39A3D}" dt="2017-12-28T13:52:47.313" v="1728" actId="13822"/>
          <ac:spMkLst>
            <pc:docMk/>
            <pc:sldMk cId="2129897236" sldId="266"/>
            <ac:spMk id="10" creationId="{53DC946C-46A3-4C70-A3D2-49E8698D3255}"/>
          </ac:spMkLst>
        </pc:spChg>
        <pc:spChg chg="add mod">
          <ac:chgData name="倪文韬" userId="d67be25ead8fb000" providerId="LiveId" clId="{AB5DA45A-678C-43FB-B127-ABCFAFC39A3D}" dt="2017-12-28T13:52:51.018" v="1729" actId="13822"/>
          <ac:spMkLst>
            <pc:docMk/>
            <pc:sldMk cId="2129897236" sldId="266"/>
            <ac:spMk id="11" creationId="{CA21D554-ABE3-43C1-A29A-A05C872D9BE9}"/>
          </ac:spMkLst>
        </pc:spChg>
        <pc:spChg chg="add mod">
          <ac:chgData name="倪文韬" userId="d67be25ead8fb000" providerId="LiveId" clId="{AB5DA45A-678C-43FB-B127-ABCFAFC39A3D}" dt="2017-12-28T13:49:27.828" v="1654" actId="1076"/>
          <ac:spMkLst>
            <pc:docMk/>
            <pc:sldMk cId="2129897236" sldId="266"/>
            <ac:spMk id="12" creationId="{ED789A53-AFAB-479B-AB83-7B7EFF007846}"/>
          </ac:spMkLst>
        </pc:spChg>
        <pc:spChg chg="add mod">
          <ac:chgData name="倪文韬" userId="d67be25ead8fb000" providerId="LiveId" clId="{AB5DA45A-678C-43FB-B127-ABCFAFC39A3D}" dt="2017-12-28T13:49:27.828" v="1654" actId="1076"/>
          <ac:spMkLst>
            <pc:docMk/>
            <pc:sldMk cId="2129897236" sldId="266"/>
            <ac:spMk id="13" creationId="{D596F7DD-B7ED-4F01-ACC2-2F2CE603E88F}"/>
          </ac:spMkLst>
        </pc:spChg>
        <pc:spChg chg="add mod">
          <ac:chgData name="倪文韬" userId="d67be25ead8fb000" providerId="LiveId" clId="{AB5DA45A-678C-43FB-B127-ABCFAFC39A3D}" dt="2017-12-28T13:49:27.828" v="1654" actId="1076"/>
          <ac:spMkLst>
            <pc:docMk/>
            <pc:sldMk cId="2129897236" sldId="266"/>
            <ac:spMk id="15" creationId="{97564C3C-6890-441C-9BF8-F147D09CCB9C}"/>
          </ac:spMkLst>
        </pc:spChg>
        <pc:spChg chg="add mod">
          <ac:chgData name="倪文韬" userId="d67be25ead8fb000" providerId="LiveId" clId="{AB5DA45A-678C-43FB-B127-ABCFAFC39A3D}" dt="2017-12-28T13:49:27.828" v="1654" actId="1076"/>
          <ac:spMkLst>
            <pc:docMk/>
            <pc:sldMk cId="2129897236" sldId="266"/>
            <ac:spMk id="16" creationId="{BD722300-9131-4198-8A03-EE6DD0154412}"/>
          </ac:spMkLst>
        </pc:spChg>
        <pc:spChg chg="add mod">
          <ac:chgData name="倪文韬" userId="d67be25ead8fb000" providerId="LiveId" clId="{AB5DA45A-678C-43FB-B127-ABCFAFC39A3D}" dt="2017-12-28T13:49:27.828" v="1654" actId="1076"/>
          <ac:spMkLst>
            <pc:docMk/>
            <pc:sldMk cId="2129897236" sldId="266"/>
            <ac:spMk id="18" creationId="{82CE844E-45F4-44CA-A694-0BCFCC95F9A7}"/>
          </ac:spMkLst>
        </pc:spChg>
        <pc:spChg chg="add mod">
          <ac:chgData name="倪文韬" userId="d67be25ead8fb000" providerId="LiveId" clId="{AB5DA45A-678C-43FB-B127-ABCFAFC39A3D}" dt="2017-12-28T13:49:27.828" v="1654" actId="1076"/>
          <ac:spMkLst>
            <pc:docMk/>
            <pc:sldMk cId="2129897236" sldId="266"/>
            <ac:spMk id="19" creationId="{A6CA7C8F-EFBF-4F3A-B6FD-C1BA1716EA0F}"/>
          </ac:spMkLst>
        </pc:spChg>
        <pc:spChg chg="add mod">
          <ac:chgData name="倪文韬" userId="d67be25ead8fb000" providerId="LiveId" clId="{AB5DA45A-678C-43FB-B127-ABCFAFC39A3D}" dt="2017-12-28T13:49:27.828" v="1654" actId="1076"/>
          <ac:spMkLst>
            <pc:docMk/>
            <pc:sldMk cId="2129897236" sldId="266"/>
            <ac:spMk id="21" creationId="{E0250F67-FC5E-45AA-8593-A57EF9A3BC6D}"/>
          </ac:spMkLst>
        </pc:spChg>
        <pc:spChg chg="add del mod">
          <ac:chgData name="倪文韬" userId="d67be25ead8fb000" providerId="LiveId" clId="{AB5DA45A-678C-43FB-B127-ABCFAFC39A3D}" dt="2017-12-28T13:49:00.165" v="1646" actId="478"/>
          <ac:spMkLst>
            <pc:docMk/>
            <pc:sldMk cId="2129897236" sldId="266"/>
            <ac:spMk id="22" creationId="{3766C7C6-4B5D-4604-BACC-8307963EA1D1}"/>
          </ac:spMkLst>
        </pc:spChg>
        <pc:spChg chg="add mod">
          <ac:chgData name="倪文韬" userId="d67be25ead8fb000" providerId="LiveId" clId="{AB5DA45A-678C-43FB-B127-ABCFAFC39A3D}" dt="2017-12-28T13:52:57.142" v="1731" actId="1076"/>
          <ac:spMkLst>
            <pc:docMk/>
            <pc:sldMk cId="2129897236" sldId="266"/>
            <ac:spMk id="24" creationId="{C4D8CBAE-277E-4C6E-8EEB-16ED087EB898}"/>
          </ac:spMkLst>
        </pc:spChg>
        <pc:spChg chg="add mod">
          <ac:chgData name="倪文韬" userId="d67be25ead8fb000" providerId="LiveId" clId="{AB5DA45A-678C-43FB-B127-ABCFAFC39A3D}" dt="2017-12-28T13:49:41.928" v="1658" actId="1076"/>
          <ac:spMkLst>
            <pc:docMk/>
            <pc:sldMk cId="2129897236" sldId="266"/>
            <ac:spMk id="25" creationId="{EAA56C4A-4332-4FB6-A905-64394E1F044A}"/>
          </ac:spMkLst>
        </pc:spChg>
        <pc:spChg chg="add mod">
          <ac:chgData name="倪文韬" userId="d67be25ead8fb000" providerId="LiveId" clId="{AB5DA45A-678C-43FB-B127-ABCFAFC39A3D}" dt="2017-12-28T13:49:41.928" v="1658" actId="1076"/>
          <ac:spMkLst>
            <pc:docMk/>
            <pc:sldMk cId="2129897236" sldId="266"/>
            <ac:spMk id="26" creationId="{3CCA036A-1418-4533-BB14-46A4CE111A8C}"/>
          </ac:spMkLst>
        </pc:spChg>
        <pc:spChg chg="add mod">
          <ac:chgData name="倪文韬" userId="d67be25ead8fb000" providerId="LiveId" clId="{AB5DA45A-678C-43FB-B127-ABCFAFC39A3D}" dt="2017-12-28T13:49:44.179" v="1661" actId="20577"/>
          <ac:spMkLst>
            <pc:docMk/>
            <pc:sldMk cId="2129897236" sldId="266"/>
            <ac:spMk id="28" creationId="{8C780601-AF49-4B83-B1C6-0322B9B4B427}"/>
          </ac:spMkLst>
        </pc:spChg>
        <pc:spChg chg="add mod">
          <ac:chgData name="倪文韬" userId="d67be25ead8fb000" providerId="LiveId" clId="{AB5DA45A-678C-43FB-B127-ABCFAFC39A3D}" dt="2017-12-28T13:49:41.928" v="1658" actId="1076"/>
          <ac:spMkLst>
            <pc:docMk/>
            <pc:sldMk cId="2129897236" sldId="266"/>
            <ac:spMk id="29" creationId="{5D5967C8-71CB-48AB-83D4-EC2C44BED456}"/>
          </ac:spMkLst>
        </pc:spChg>
        <pc:spChg chg="add mod">
          <ac:chgData name="倪文韬" userId="d67be25ead8fb000" providerId="LiveId" clId="{AB5DA45A-678C-43FB-B127-ABCFAFC39A3D}" dt="2017-12-28T13:50:37.335" v="1697" actId="1076"/>
          <ac:spMkLst>
            <pc:docMk/>
            <pc:sldMk cId="2129897236" sldId="266"/>
            <ac:spMk id="32" creationId="{C4A32EE2-A962-4779-9A1F-4738942AF508}"/>
          </ac:spMkLst>
        </pc:spChg>
        <pc:spChg chg="add mod">
          <ac:chgData name="倪文韬" userId="d67be25ead8fb000" providerId="LiveId" clId="{AB5DA45A-678C-43FB-B127-ABCFAFC39A3D}" dt="2017-12-28T13:51:39.462" v="1725" actId="14100"/>
          <ac:spMkLst>
            <pc:docMk/>
            <pc:sldMk cId="2129897236" sldId="266"/>
            <ac:spMk id="33" creationId="{6092592F-D6F4-4664-9D04-3E385732B9B2}"/>
          </ac:spMkLst>
        </pc:spChg>
        <pc:spChg chg="add mod">
          <ac:chgData name="倪文韬" userId="d67be25ead8fb000" providerId="LiveId" clId="{AB5DA45A-678C-43FB-B127-ABCFAFC39A3D}" dt="2017-12-28T13:51:44.381" v="1727" actId="1076"/>
          <ac:spMkLst>
            <pc:docMk/>
            <pc:sldMk cId="2129897236" sldId="266"/>
            <ac:spMk id="37" creationId="{E1ED4435-DFB2-4CBE-9282-C49812C6EBE6}"/>
          </ac:spMkLst>
        </pc:spChg>
        <pc:picChg chg="add mod">
          <ac:chgData name="倪文韬" userId="d67be25ead8fb000" providerId="LiveId" clId="{AB5DA45A-678C-43FB-B127-ABCFAFC39A3D}" dt="2017-12-28T13:50:21.224" v="1663" actId="1076"/>
          <ac:picMkLst>
            <pc:docMk/>
            <pc:sldMk cId="2129897236" sldId="266"/>
            <ac:picMk id="31" creationId="{FF35FFC6-BCAF-46F5-95EF-2E0675E88735}"/>
          </ac:picMkLst>
        </pc:picChg>
        <pc:picChg chg="add mod">
          <ac:chgData name="倪文韬" userId="d67be25ead8fb000" providerId="LiveId" clId="{AB5DA45A-678C-43FB-B127-ABCFAFC39A3D}" dt="2017-12-28T13:51:34.932" v="1723" actId="1076"/>
          <ac:picMkLst>
            <pc:docMk/>
            <pc:sldMk cId="2129897236" sldId="266"/>
            <ac:picMk id="34" creationId="{FD7DB426-B3B8-43AC-A454-7BA89BDBC197}"/>
          </ac:picMkLst>
        </pc:picChg>
        <pc:picChg chg="add mod">
          <ac:chgData name="倪文韬" userId="d67be25ead8fb000" providerId="LiveId" clId="{AB5DA45A-678C-43FB-B127-ABCFAFC39A3D}" dt="2017-12-28T13:51:30.163" v="1721" actId="1076"/>
          <ac:picMkLst>
            <pc:docMk/>
            <pc:sldMk cId="2129897236" sldId="266"/>
            <ac:picMk id="36" creationId="{27D86620-4B1B-44E7-9F35-34AF477B9F64}"/>
          </ac:picMkLst>
        </pc:picChg>
        <pc:cxnChg chg="add mod">
          <ac:chgData name="倪文韬" userId="d67be25ead8fb000" providerId="LiveId" clId="{AB5DA45A-678C-43FB-B127-ABCFAFC39A3D}" dt="2017-12-28T13:49:27.828" v="1654" actId="1076"/>
          <ac:cxnSpMkLst>
            <pc:docMk/>
            <pc:sldMk cId="2129897236" sldId="266"/>
            <ac:cxnSpMk id="8" creationId="{9431A78B-2BA9-4A9D-B487-12F59D67B1D9}"/>
          </ac:cxnSpMkLst>
        </pc:cxnChg>
        <pc:cxnChg chg="add mod">
          <ac:chgData name="倪文韬" userId="d67be25ead8fb000" providerId="LiveId" clId="{AB5DA45A-678C-43FB-B127-ABCFAFC39A3D}" dt="2017-12-28T13:49:27.828" v="1654" actId="1076"/>
          <ac:cxnSpMkLst>
            <pc:docMk/>
            <pc:sldMk cId="2129897236" sldId="266"/>
            <ac:cxnSpMk id="14" creationId="{1883981B-5A91-4325-96D6-545C07B1D952}"/>
          </ac:cxnSpMkLst>
        </pc:cxnChg>
        <pc:cxnChg chg="add mod">
          <ac:chgData name="倪文韬" userId="d67be25ead8fb000" providerId="LiveId" clId="{AB5DA45A-678C-43FB-B127-ABCFAFC39A3D}" dt="2017-12-28T13:49:27.828" v="1654" actId="1076"/>
          <ac:cxnSpMkLst>
            <pc:docMk/>
            <pc:sldMk cId="2129897236" sldId="266"/>
            <ac:cxnSpMk id="17" creationId="{1F309471-C8EE-4C44-A46E-57257184C5C1}"/>
          </ac:cxnSpMkLst>
        </pc:cxnChg>
        <pc:cxnChg chg="add mod">
          <ac:chgData name="倪文韬" userId="d67be25ead8fb000" providerId="LiveId" clId="{AB5DA45A-678C-43FB-B127-ABCFAFC39A3D}" dt="2017-12-28T13:49:27.828" v="1654" actId="1076"/>
          <ac:cxnSpMkLst>
            <pc:docMk/>
            <pc:sldMk cId="2129897236" sldId="266"/>
            <ac:cxnSpMk id="20" creationId="{36D81EE1-6ABE-4C51-93F0-276DE9620913}"/>
          </ac:cxnSpMkLst>
        </pc:cxnChg>
        <pc:cxnChg chg="add del mod">
          <ac:chgData name="倪文韬" userId="d67be25ead8fb000" providerId="LiveId" clId="{AB5DA45A-678C-43FB-B127-ABCFAFC39A3D}" dt="2017-12-28T13:48:59.491" v="1645" actId="478"/>
          <ac:cxnSpMkLst>
            <pc:docMk/>
            <pc:sldMk cId="2129897236" sldId="266"/>
            <ac:cxnSpMk id="23" creationId="{39F7B48F-EC2E-4B2F-9C6B-8BC829CD9805}"/>
          </ac:cxnSpMkLst>
        </pc:cxnChg>
        <pc:cxnChg chg="add mod">
          <ac:chgData name="倪文韬" userId="d67be25ead8fb000" providerId="LiveId" clId="{AB5DA45A-678C-43FB-B127-ABCFAFC39A3D}" dt="2017-12-28T13:49:41.928" v="1658" actId="1076"/>
          <ac:cxnSpMkLst>
            <pc:docMk/>
            <pc:sldMk cId="2129897236" sldId="266"/>
            <ac:cxnSpMk id="27" creationId="{90B91C27-0C0E-46A7-84FA-8924DA11352D}"/>
          </ac:cxnSpMkLst>
        </pc:cxnChg>
        <pc:cxnChg chg="add mod">
          <ac:chgData name="倪文韬" userId="d67be25ead8fb000" providerId="LiveId" clId="{AB5DA45A-678C-43FB-B127-ABCFAFC39A3D}" dt="2017-12-28T13:49:41.928" v="1658" actId="1076"/>
          <ac:cxnSpMkLst>
            <pc:docMk/>
            <pc:sldMk cId="2129897236" sldId="266"/>
            <ac:cxnSpMk id="30" creationId="{FA155AB3-66FF-4247-9433-FB9BF5F1AB1F}"/>
          </ac:cxnSpMkLst>
        </pc:cxnChg>
        <pc:cxnChg chg="add del mod">
          <ac:chgData name="倪文韬" userId="d67be25ead8fb000" providerId="LiveId" clId="{AB5DA45A-678C-43FB-B127-ABCFAFC39A3D}" dt="2017-12-28T13:51:19.295" v="1720" actId="478"/>
          <ac:cxnSpMkLst>
            <pc:docMk/>
            <pc:sldMk cId="2129897236" sldId="266"/>
            <ac:cxnSpMk id="35" creationId="{4B48284E-C177-4BF5-9682-EA5B517A994D}"/>
          </ac:cxnSpMkLst>
        </pc:cxnChg>
      </pc:sldChg>
      <pc:sldChg chg="addSp modSp add">
        <pc:chgData name="倪文韬" userId="d67be25ead8fb000" providerId="LiveId" clId="{AB5DA45A-678C-43FB-B127-ABCFAFC39A3D}" dt="2017-12-28T14:00:02.192" v="1958" actId="1076"/>
        <pc:sldMkLst>
          <pc:docMk/>
          <pc:sldMk cId="1225060515" sldId="267"/>
        </pc:sldMkLst>
        <pc:spChg chg="mod">
          <ac:chgData name="倪文韬" userId="d67be25ead8fb000" providerId="LiveId" clId="{AB5DA45A-678C-43FB-B127-ABCFAFC39A3D}" dt="2017-12-28T13:55:06.802" v="1753" actId="20577"/>
          <ac:spMkLst>
            <pc:docMk/>
            <pc:sldMk cId="1225060515" sldId="267"/>
            <ac:spMk id="2" creationId="{7FCD6A65-A7F6-4CE3-85CA-5117E192D95E}"/>
          </ac:spMkLst>
        </pc:spChg>
        <pc:spChg chg="mod">
          <ac:chgData name="倪文韬" userId="d67be25ead8fb000" providerId="LiveId" clId="{AB5DA45A-678C-43FB-B127-ABCFAFC39A3D}" dt="2017-12-28T13:58:59.805" v="1954"/>
          <ac:spMkLst>
            <pc:docMk/>
            <pc:sldMk cId="1225060515" sldId="267"/>
            <ac:spMk id="3" creationId="{CB8C30CF-0035-422B-AF70-0EB5466B760C}"/>
          </ac:spMkLst>
        </pc:spChg>
        <pc:picChg chg="add mod">
          <ac:chgData name="倪文韬" userId="d67be25ead8fb000" providerId="LiveId" clId="{AB5DA45A-678C-43FB-B127-ABCFAFC39A3D}" dt="2017-12-28T14:00:02.192" v="1958" actId="1076"/>
          <ac:picMkLst>
            <pc:docMk/>
            <pc:sldMk cId="1225060515" sldId="267"/>
            <ac:picMk id="5" creationId="{933C86B8-4FA7-472F-BA89-D801224E157E}"/>
          </ac:picMkLst>
        </pc:picChg>
      </pc:sldChg>
      <pc:sldChg chg="modSp add">
        <pc:chgData name="倪文韬" userId="d67be25ead8fb000" providerId="LiveId" clId="{AB5DA45A-678C-43FB-B127-ABCFAFC39A3D}" dt="2017-12-28T14:03:58.425" v="2061"/>
        <pc:sldMkLst>
          <pc:docMk/>
          <pc:sldMk cId="1837588301" sldId="268"/>
        </pc:sldMkLst>
        <pc:spChg chg="mod">
          <ac:chgData name="倪文韬" userId="d67be25ead8fb000" providerId="LiveId" clId="{AB5DA45A-678C-43FB-B127-ABCFAFC39A3D}" dt="2017-12-28T14:01:43.896" v="1982"/>
          <ac:spMkLst>
            <pc:docMk/>
            <pc:sldMk cId="1837588301" sldId="268"/>
            <ac:spMk id="2" creationId="{9EA1363A-42D7-448C-BD41-D792B09B6F8A}"/>
          </ac:spMkLst>
        </pc:spChg>
        <pc:spChg chg="mod">
          <ac:chgData name="倪文韬" userId="d67be25ead8fb000" providerId="LiveId" clId="{AB5DA45A-678C-43FB-B127-ABCFAFC39A3D}" dt="2017-12-28T14:03:58.425" v="2061"/>
          <ac:spMkLst>
            <pc:docMk/>
            <pc:sldMk cId="1837588301" sldId="268"/>
            <ac:spMk id="3" creationId="{A59AD4E2-7BE0-46C2-835C-CA911A8BBD20}"/>
          </ac:spMkLst>
        </pc:spChg>
      </pc:sldChg>
      <pc:sldChg chg="modSp add">
        <pc:chgData name="倪文韬" userId="d67be25ead8fb000" providerId="LiveId" clId="{AB5DA45A-678C-43FB-B127-ABCFAFC39A3D}" dt="2017-12-28T14:08:18.970" v="2137"/>
        <pc:sldMkLst>
          <pc:docMk/>
          <pc:sldMk cId="1664706411" sldId="269"/>
        </pc:sldMkLst>
        <pc:spChg chg="mod">
          <ac:chgData name="倪文韬" userId="d67be25ead8fb000" providerId="LiveId" clId="{AB5DA45A-678C-43FB-B127-ABCFAFC39A3D}" dt="2017-12-28T14:08:18.970" v="2137"/>
          <ac:spMkLst>
            <pc:docMk/>
            <pc:sldMk cId="1664706411" sldId="269"/>
            <ac:spMk id="3" creationId="{C917E783-26B3-4E35-9C5D-D1B69EC323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F78C-B1F1-407F-A732-EBCBD7228BB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F67E-161B-46C1-8F86-5E65FB3C7B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71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F78C-B1F1-407F-A732-EBCBD7228BB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F67E-161B-46C1-8F86-5E65FB3C7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9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F78C-B1F1-407F-A732-EBCBD7228BB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F67E-161B-46C1-8F86-5E65FB3C7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86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F78C-B1F1-407F-A732-EBCBD7228BB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F67E-161B-46C1-8F86-5E65FB3C7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3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F78C-B1F1-407F-A732-EBCBD7228BB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F67E-161B-46C1-8F86-5E65FB3C7B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92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F78C-B1F1-407F-A732-EBCBD7228BB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F67E-161B-46C1-8F86-5E65FB3C7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87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F78C-B1F1-407F-A732-EBCBD7228BB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F67E-161B-46C1-8F86-5E65FB3C7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8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F78C-B1F1-407F-A732-EBCBD7228BB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F67E-161B-46C1-8F86-5E65FB3C7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1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F78C-B1F1-407F-A732-EBCBD7228BB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F67E-161B-46C1-8F86-5E65FB3C7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2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B3F78C-B1F1-407F-A732-EBCBD7228BB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FFF67E-161B-46C1-8F86-5E65FB3C7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40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F78C-B1F1-407F-A732-EBCBD7228BB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F67E-161B-46C1-8F86-5E65FB3C7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7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B3F78C-B1F1-407F-A732-EBCBD7228BB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FFF67E-161B-46C1-8F86-5E65FB3C7B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A1E3A5-D30D-4D0A-83B5-C0D1F911F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On the Instability of Bitcoin Without the Block Reward</a:t>
            </a:r>
            <a:br>
              <a:rPr lang="en-US" altLang="zh-CN" sz="4800" dirty="0"/>
            </a:br>
            <a:r>
              <a:rPr lang="en-US" altLang="zh-CN" sz="2400" i="1" dirty="0"/>
              <a:t>CCS’16, October 24 - 28, 2016, Vienna, Austria</a:t>
            </a:r>
            <a:r>
              <a:rPr lang="en-US" altLang="zh-CN" sz="1200" dirty="0"/>
              <a:t> </a:t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8BCC1C0-B6FA-4DC1-974A-65B9D4CB1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Miles </a:t>
            </a:r>
            <a:r>
              <a:rPr lang="en-US" altLang="zh-CN" dirty="0" err="1"/>
              <a:t>Carlsten</a:t>
            </a:r>
            <a:r>
              <a:rPr lang="en-US" altLang="zh-CN" dirty="0"/>
              <a:t>, carlsten@cs.princeton.edu</a:t>
            </a:r>
            <a:br>
              <a:rPr lang="en-US" altLang="zh-CN" dirty="0"/>
            </a:br>
            <a:r>
              <a:rPr lang="en-US" altLang="zh-CN" dirty="0"/>
              <a:t>Harry </a:t>
            </a:r>
            <a:r>
              <a:rPr lang="en-US" altLang="zh-CN" dirty="0" err="1"/>
              <a:t>Kalodner</a:t>
            </a:r>
            <a:r>
              <a:rPr lang="en-US" altLang="zh-CN" dirty="0"/>
              <a:t>, kalodner@cs.princeton.edu</a:t>
            </a:r>
            <a:br>
              <a:rPr lang="en-US" altLang="zh-CN" dirty="0"/>
            </a:br>
            <a:r>
              <a:rPr lang="en-US" altLang="zh-CN" dirty="0"/>
              <a:t>S. Matthew Weinberg, smweinberg@princeton.edu</a:t>
            </a:r>
            <a:br>
              <a:rPr lang="en-US" altLang="zh-CN" dirty="0"/>
            </a:br>
            <a:r>
              <a:rPr lang="en-US" altLang="zh-CN" dirty="0"/>
              <a:t>Arvind Narayanan, arvindn@cs.princeton.edu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83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7EC69-898A-42ED-B858-8B15BCB9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Lazy Undercutting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6F3CC-7D7E-415B-B1D2-2326E1FC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petty compliant</a:t>
            </a:r>
            <a:r>
              <a:rPr lang="zh-CN" altLang="en-US" dirty="0"/>
              <a:t>的算力分叉比特币区块链</a:t>
            </a:r>
            <a:endParaRPr lang="en-US" altLang="zh-CN" dirty="0"/>
          </a:p>
          <a:p>
            <a:r>
              <a:rPr lang="en-US" altLang="zh-CN" dirty="0"/>
              <a:t>Gap </a:t>
            </a:r>
            <a:r>
              <a:rPr lang="en-US" altLang="zh-CN" dirty="0" err="1"/>
              <a:t>i</a:t>
            </a:r>
            <a:r>
              <a:rPr lang="en-US" altLang="zh-CN" dirty="0"/>
              <a:t> =REM(Most i-1) – Rem(Most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DAFC33A6-980C-478E-9DB6-FDCAB9C8D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64" y="2194404"/>
            <a:ext cx="5433531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5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B590B-3AA5-48F3-B7A5-4418E0B0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B94EC-CA73-40BF-8764-D73BF13A7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05CF01-7D8C-4C76-83E3-C1B5F2372156}"/>
              </a:ext>
            </a:extLst>
          </p:cNvPr>
          <p:cNvSpPr/>
          <p:nvPr/>
        </p:nvSpPr>
        <p:spPr>
          <a:xfrm>
            <a:off x="282803" y="3490276"/>
            <a:ext cx="1178351" cy="339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051507-F4EF-41F0-AC9F-A31D05AA0BCF}"/>
              </a:ext>
            </a:extLst>
          </p:cNvPr>
          <p:cNvSpPr/>
          <p:nvPr/>
        </p:nvSpPr>
        <p:spPr>
          <a:xfrm>
            <a:off x="1820945" y="3490275"/>
            <a:ext cx="714866" cy="339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431A78B-2BA9-4A9D-B487-12F59D67B1D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461154" y="3659958"/>
            <a:ext cx="3597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4FF4F42-B753-43F2-93E3-51F416FAEE7C}"/>
              </a:ext>
            </a:extLst>
          </p:cNvPr>
          <p:cNvSpPr/>
          <p:nvPr/>
        </p:nvSpPr>
        <p:spPr>
          <a:xfrm>
            <a:off x="1820945" y="4059873"/>
            <a:ext cx="758858" cy="4901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20 BTC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3DC946C-46A3-4C70-A3D2-49E8698D3255}"/>
              </a:ext>
            </a:extLst>
          </p:cNvPr>
          <p:cNvSpPr/>
          <p:nvPr/>
        </p:nvSpPr>
        <p:spPr>
          <a:xfrm rot="20327713">
            <a:off x="2608541" y="2906153"/>
            <a:ext cx="1329179" cy="40771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A21D554-ABE3-43C1-A29A-A05C872D9BE9}"/>
              </a:ext>
            </a:extLst>
          </p:cNvPr>
          <p:cNvSpPr/>
          <p:nvPr/>
        </p:nvSpPr>
        <p:spPr>
          <a:xfrm rot="954740">
            <a:off x="2625996" y="3983951"/>
            <a:ext cx="1329179" cy="40771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789A53-AFAB-479B-AB83-7B7EFF007846}"/>
              </a:ext>
            </a:extLst>
          </p:cNvPr>
          <p:cNvSpPr/>
          <p:nvPr/>
        </p:nvSpPr>
        <p:spPr>
          <a:xfrm>
            <a:off x="4323760" y="2340206"/>
            <a:ext cx="1178351" cy="339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96F7DD-B7ED-4F01-ACC2-2F2CE603E88F}"/>
              </a:ext>
            </a:extLst>
          </p:cNvPr>
          <p:cNvSpPr/>
          <p:nvPr/>
        </p:nvSpPr>
        <p:spPr>
          <a:xfrm>
            <a:off x="5861902" y="2340205"/>
            <a:ext cx="714866" cy="339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883981B-5A91-4325-96D6-545C07B1D952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5502111" y="2509888"/>
            <a:ext cx="3597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7564C3C-6890-441C-9BF8-F147D09CCB9C}"/>
              </a:ext>
            </a:extLst>
          </p:cNvPr>
          <p:cNvSpPr/>
          <p:nvPr/>
        </p:nvSpPr>
        <p:spPr>
          <a:xfrm>
            <a:off x="6930117" y="2864911"/>
            <a:ext cx="758858" cy="4901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 BTC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722300-9131-4198-8A03-EE6DD0154412}"/>
              </a:ext>
            </a:extLst>
          </p:cNvPr>
          <p:cNvSpPr/>
          <p:nvPr/>
        </p:nvSpPr>
        <p:spPr>
          <a:xfrm>
            <a:off x="6930117" y="2340205"/>
            <a:ext cx="714866" cy="339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F309471-C8EE-4C44-A46E-57257184C5C1}"/>
              </a:ext>
            </a:extLst>
          </p:cNvPr>
          <p:cNvCxnSpPr>
            <a:endCxn id="16" idx="1"/>
          </p:cNvCxnSpPr>
          <p:nvPr/>
        </p:nvCxnSpPr>
        <p:spPr>
          <a:xfrm flipV="1">
            <a:off x="6570326" y="2509888"/>
            <a:ext cx="3597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2CE844E-45F4-44CA-A694-0BCFCC95F9A7}"/>
              </a:ext>
            </a:extLst>
          </p:cNvPr>
          <p:cNvSpPr/>
          <p:nvPr/>
        </p:nvSpPr>
        <p:spPr>
          <a:xfrm>
            <a:off x="4330044" y="4313007"/>
            <a:ext cx="1178351" cy="339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6CA7C8F-EFBF-4F3A-B6FD-C1BA1716EA0F}"/>
              </a:ext>
            </a:extLst>
          </p:cNvPr>
          <p:cNvSpPr/>
          <p:nvPr/>
        </p:nvSpPr>
        <p:spPr>
          <a:xfrm>
            <a:off x="5868186" y="4313006"/>
            <a:ext cx="714866" cy="339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6D81EE1-6ABE-4C51-93F0-276DE9620913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5508395" y="4482689"/>
            <a:ext cx="3597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E0250F67-FC5E-45AA-8593-A57EF9A3BC6D}"/>
              </a:ext>
            </a:extLst>
          </p:cNvPr>
          <p:cNvSpPr/>
          <p:nvPr/>
        </p:nvSpPr>
        <p:spPr>
          <a:xfrm>
            <a:off x="5839906" y="4853022"/>
            <a:ext cx="758858" cy="4901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20 BTC</a:t>
            </a:r>
            <a:endParaRPr lang="zh-CN" altLang="en-US" sz="1400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4D8CBAE-277E-4C6E-8EEB-16ED087EB898}"/>
              </a:ext>
            </a:extLst>
          </p:cNvPr>
          <p:cNvSpPr/>
          <p:nvPr/>
        </p:nvSpPr>
        <p:spPr>
          <a:xfrm>
            <a:off x="6756584" y="4267750"/>
            <a:ext cx="714866" cy="40510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AA56C4A-4332-4FB6-A905-64394E1F044A}"/>
              </a:ext>
            </a:extLst>
          </p:cNvPr>
          <p:cNvSpPr/>
          <p:nvPr/>
        </p:nvSpPr>
        <p:spPr>
          <a:xfrm>
            <a:off x="7644983" y="4272734"/>
            <a:ext cx="1178351" cy="339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CA036A-1418-4533-BB14-46A4CE111A8C}"/>
              </a:ext>
            </a:extLst>
          </p:cNvPr>
          <p:cNvSpPr/>
          <p:nvPr/>
        </p:nvSpPr>
        <p:spPr>
          <a:xfrm>
            <a:off x="9183125" y="4272733"/>
            <a:ext cx="714866" cy="339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0B91C27-0C0E-46A7-84FA-8924DA11352D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8823334" y="4442416"/>
            <a:ext cx="3597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8C780601-AF49-4B83-B1C6-0322B9B4B427}"/>
              </a:ext>
            </a:extLst>
          </p:cNvPr>
          <p:cNvSpPr/>
          <p:nvPr/>
        </p:nvSpPr>
        <p:spPr>
          <a:xfrm>
            <a:off x="10251340" y="4797439"/>
            <a:ext cx="758858" cy="4901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 BTC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D5967C8-71CB-48AB-83D4-EC2C44BED456}"/>
              </a:ext>
            </a:extLst>
          </p:cNvPr>
          <p:cNvSpPr/>
          <p:nvPr/>
        </p:nvSpPr>
        <p:spPr>
          <a:xfrm>
            <a:off x="10251340" y="4272733"/>
            <a:ext cx="714866" cy="339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A155AB3-66FF-4247-9433-FB9BF5F1AB1F}"/>
              </a:ext>
            </a:extLst>
          </p:cNvPr>
          <p:cNvCxnSpPr>
            <a:endCxn id="29" idx="1"/>
          </p:cNvCxnSpPr>
          <p:nvPr/>
        </p:nvCxnSpPr>
        <p:spPr>
          <a:xfrm flipV="1">
            <a:off x="9891549" y="4442416"/>
            <a:ext cx="3597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内容占位符 23" descr="男士">
            <a:extLst>
              <a:ext uri="{FF2B5EF4-FFF2-40B4-BE49-F238E27FC236}">
                <a16:creationId xmlns:a16="http://schemas.microsoft.com/office/drawing/2014/main" id="{FF35FFC6-BCAF-46F5-95EF-2E0675E8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6618" y="4687390"/>
            <a:ext cx="914400" cy="9144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C4A32EE2-A962-4779-9A1F-4738942AF508}"/>
              </a:ext>
            </a:extLst>
          </p:cNvPr>
          <p:cNvSpPr txBox="1"/>
          <p:nvPr/>
        </p:nvSpPr>
        <p:spPr>
          <a:xfrm>
            <a:off x="4371838" y="5517271"/>
            <a:ext cx="194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Lazy undercutting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92592F-D6F4-4664-9D04-3E385732B9B2}"/>
              </a:ext>
            </a:extLst>
          </p:cNvPr>
          <p:cNvSpPr txBox="1"/>
          <p:nvPr/>
        </p:nvSpPr>
        <p:spPr>
          <a:xfrm>
            <a:off x="9348289" y="5573618"/>
            <a:ext cx="126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Petty compliant</a:t>
            </a:r>
            <a:endParaRPr lang="zh-CN" altLang="en-US" dirty="0"/>
          </a:p>
        </p:txBody>
      </p:sp>
      <p:pic>
        <p:nvPicPr>
          <p:cNvPr id="34" name="内容占位符 23" descr="男士">
            <a:extLst>
              <a:ext uri="{FF2B5EF4-FFF2-40B4-BE49-F238E27FC236}">
                <a16:creationId xmlns:a16="http://schemas.microsoft.com/office/drawing/2014/main" id="{FD7DB426-B3B8-43AC-A454-7BA89BDBC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4349" y="4705610"/>
            <a:ext cx="914400" cy="914400"/>
          </a:xfrm>
          <a:prstGeom prst="rect">
            <a:avLst/>
          </a:prstGeom>
        </p:spPr>
      </p:pic>
      <p:pic>
        <p:nvPicPr>
          <p:cNvPr id="36" name="内容占位符 23" descr="男士">
            <a:extLst>
              <a:ext uri="{FF2B5EF4-FFF2-40B4-BE49-F238E27FC236}">
                <a16:creationId xmlns:a16="http://schemas.microsoft.com/office/drawing/2014/main" id="{27D86620-4B1B-44E7-9F35-34AF477B9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5991" y="4727544"/>
            <a:ext cx="914400" cy="9144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1ED4435-DFB2-4CBE-9282-C49812C6EBE6}"/>
              </a:ext>
            </a:extLst>
          </p:cNvPr>
          <p:cNvSpPr txBox="1"/>
          <p:nvPr/>
        </p:nvSpPr>
        <p:spPr>
          <a:xfrm>
            <a:off x="7726694" y="5599418"/>
            <a:ext cx="153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Lazy undercutting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897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D6A65-A7F6-4CE3-85CA-5117E192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Selfish mining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C30CF-0035-422B-AF70-0EB5466B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地说，就是矿工持有一条私有链，内容和公共连一致。当挖到矿后，先添加到私有链上，然后在新挖到的矿后继续挖，如果挖出第二个块，则连续广播两个块。由于比特币会选择更长的链，这样其他矿工这段时间的算力都会浪费掉。</a:t>
            </a:r>
            <a:endParaRPr lang="en-US" altLang="zh-CN" dirty="0"/>
          </a:p>
          <a:p>
            <a:r>
              <a:rPr lang="zh-CN" altLang="en-US" dirty="0"/>
              <a:t>主要是利用</a:t>
            </a:r>
            <a:r>
              <a:rPr lang="en-US" altLang="zh-CN" dirty="0"/>
              <a:t>mining gap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933C86B8-4FA7-472F-BA89-D801224E1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518" y="2754279"/>
            <a:ext cx="4418884" cy="338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6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1363A-42D7-448C-BD41-D792B09B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对比特币的影响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AD4E2-7BE0-46C2-835C-CA911A8B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1. 51%</a:t>
            </a:r>
            <a:r>
              <a:rPr lang="zh-CN" altLang="en-US" dirty="0"/>
              <a:t>攻击可能需要更少的算力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区块大小减少，交易可能被延迟，哪怕具有更高的打包费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频繁的分叉</a:t>
            </a:r>
          </a:p>
        </p:txBody>
      </p:sp>
    </p:spTree>
    <p:extLst>
      <p:ext uri="{BB962C8B-B14F-4D97-AF65-F5344CB8AC3E}">
        <p14:creationId xmlns:p14="http://schemas.microsoft.com/office/powerpoint/2010/main" val="183758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61D1D-44F7-4D38-A9A3-938B3C10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7E783-26B3-4E35-9C5D-D1B69EC3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作者这篇文章主要是想提升对矿工奖励的注意。</a:t>
            </a:r>
            <a:endParaRPr lang="en-US" altLang="zh-CN" dirty="0"/>
          </a:p>
          <a:p>
            <a:r>
              <a:rPr lang="zh-CN" altLang="en-US" dirty="0"/>
              <a:t>作者认为挖矿奖励是比特币稳定性的重要部分。</a:t>
            </a:r>
          </a:p>
        </p:txBody>
      </p:sp>
    </p:spTree>
    <p:extLst>
      <p:ext uri="{BB962C8B-B14F-4D97-AF65-F5344CB8AC3E}">
        <p14:creationId xmlns:p14="http://schemas.microsoft.com/office/powerpoint/2010/main" val="166470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3B2D7-D055-4FEB-B475-48CF7BE8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BEE4B-4B16-4AF1-B28F-9936E70B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一个挖矿策略模拟器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undercutting</a:t>
            </a:r>
            <a:r>
              <a:rPr lang="zh-CN" altLang="en-US" dirty="0"/>
              <a:t>攻击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重新研究</a:t>
            </a:r>
            <a:r>
              <a:rPr lang="en-US" altLang="zh-CN" dirty="0"/>
              <a:t>selfish mining</a:t>
            </a:r>
          </a:p>
          <a:p>
            <a:endParaRPr lang="en-US" altLang="zh-CN" dirty="0"/>
          </a:p>
          <a:p>
            <a:r>
              <a:rPr lang="zh-CN" altLang="en-US" dirty="0"/>
              <a:t>主要研究长久以后比特币奖励只存在打包费的情况</a:t>
            </a:r>
          </a:p>
        </p:txBody>
      </p:sp>
    </p:spTree>
    <p:extLst>
      <p:ext uri="{BB962C8B-B14F-4D97-AF65-F5344CB8AC3E}">
        <p14:creationId xmlns:p14="http://schemas.microsoft.com/office/powerpoint/2010/main" val="324979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CC488-6E3E-4000-8F9C-CE8DEC4C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比特币挖矿奖励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27C1B-B707-40C2-B269-2918A940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挖到矿，奖励一笔比特币，目前为</a:t>
            </a:r>
            <a:r>
              <a:rPr lang="en-US" altLang="zh-CN" dirty="0"/>
              <a:t>12.5BTC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打包交易费奖励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打包费 </a:t>
            </a:r>
            <a:r>
              <a:rPr lang="en-US" altLang="zh-CN" dirty="0"/>
              <a:t>BTC/byte                                                  </a:t>
            </a:r>
            <a:r>
              <a:rPr lang="zh-CN" altLang="en-US" dirty="0"/>
              <a:t>确认交易数量</a:t>
            </a:r>
            <a:endParaRPr lang="en-US" altLang="zh-CN" dirty="0"/>
          </a:p>
          <a:p>
            <a:r>
              <a:rPr lang="zh-CN" altLang="en-US" dirty="0"/>
              <a:t>一个区块上限为</a:t>
            </a:r>
            <a:r>
              <a:rPr lang="en-US" altLang="zh-CN" dirty="0"/>
              <a:t>1MB</a:t>
            </a:r>
            <a:r>
              <a:rPr lang="zh-CN" altLang="en-US" dirty="0"/>
              <a:t>，换算下来，打包费最多会有</a:t>
            </a:r>
            <a:r>
              <a:rPr lang="en-US" altLang="zh-CN" dirty="0"/>
              <a:t>6BTC</a:t>
            </a:r>
            <a:r>
              <a:rPr lang="zh-CN" altLang="en-US" dirty="0"/>
              <a:t>左右。</a:t>
            </a:r>
            <a:endParaRPr lang="en-US" altLang="zh-CN" dirty="0"/>
          </a:p>
          <a:p>
            <a:r>
              <a:rPr lang="zh-CN" altLang="en-US" dirty="0"/>
              <a:t>作者实验时，区块奖励为</a:t>
            </a:r>
            <a:r>
              <a:rPr lang="en-US" altLang="zh-CN" dirty="0"/>
              <a:t>25BTC</a:t>
            </a:r>
            <a:r>
              <a:rPr lang="zh-CN" altLang="en-US" dirty="0"/>
              <a:t>，打包费用范围为</a:t>
            </a:r>
            <a:r>
              <a:rPr lang="en-US" altLang="zh-CN" dirty="0"/>
              <a:t>0.03BTC</a:t>
            </a:r>
            <a:r>
              <a:rPr lang="zh-CN" altLang="en-US" dirty="0"/>
              <a:t>到</a:t>
            </a:r>
            <a:r>
              <a:rPr lang="en-US" altLang="zh-CN" dirty="0"/>
              <a:t>4.51BTC</a:t>
            </a:r>
            <a:r>
              <a:rPr lang="zh-CN" altLang="en-US" dirty="0"/>
              <a:t>，平均为</a:t>
            </a:r>
            <a:r>
              <a:rPr lang="en-US" altLang="zh-CN" dirty="0"/>
              <a:t>0.49BTC</a:t>
            </a:r>
          </a:p>
        </p:txBody>
      </p:sp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7B9F1522-A7CD-47A4-98D0-6E85A9E24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" y="2967096"/>
            <a:ext cx="10992803" cy="9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95E5D-631A-48E4-B323-EFC78280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dirty="0"/>
              <a:t>假设条件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9D16E-F0AC-461D-901A-39B7A482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矿工只从交易打包费中获得收益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矿工具有固定的挖矿成本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网络不存在延迟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一个区块产生的打包费用固定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矿工可以自由选择确认的交易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146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内容占位符 4" descr="屏幕剪辑">
            <a:extLst>
              <a:ext uri="{FF2B5EF4-FFF2-40B4-BE49-F238E27FC236}">
                <a16:creationId xmlns:a16="http://schemas.microsoft.com/office/drawing/2014/main" id="{AC6916C0-B5E0-4B25-9CBB-3F216FC97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80197"/>
            <a:ext cx="6909801" cy="523417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7CF73F-558F-488D-BBAD-AABCE7E2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Mining gap</a:t>
            </a:r>
            <a:endParaRPr lang="zh-CN" alt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zh-CN" altLang="en-US" dirty="0"/>
              <a:t>新区块挖出后，存在的打包费用不足以支持电费。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</a:t>
            </a:r>
            <a:endParaRPr lang="en-US" altLang="zh-CN" dirty="0"/>
          </a:p>
          <a:p>
            <a:r>
              <a:rPr lang="zh-CN" altLang="en-US" dirty="0"/>
              <a:t>整个网络的算力可能在新区块被挖出后下降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3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7344-F519-4561-B5FC-2F75A5A2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挖矿策略模拟器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15279-C47A-42DC-9B97-08F5235E9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挖矿策略格式化描述：</a:t>
            </a:r>
            <a:endParaRPr lang="en-US" altLang="zh-CN" dirty="0"/>
          </a:p>
          <a:p>
            <a:r>
              <a:rPr lang="en-US" altLang="zh-CN" dirty="0"/>
              <a:t>1. which  block to extend.</a:t>
            </a:r>
          </a:p>
          <a:p>
            <a:r>
              <a:rPr lang="en-US" altLang="zh-CN" dirty="0"/>
              <a:t>2. how much of the available transactions (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associated fees) to include in the block they are solving.</a:t>
            </a:r>
          </a:p>
          <a:p>
            <a:r>
              <a:rPr lang="en-US" altLang="zh-CN" dirty="0"/>
              <a:t>3. for each unpublished block, whether or not to publish.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6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CE8B2-CB07-463D-B116-F3D511E6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默认策略</a:t>
            </a:r>
          </a:p>
        </p:txBody>
      </p:sp>
      <p:pic>
        <p:nvPicPr>
          <p:cNvPr id="5" name="内容占位符 4" descr="屏幕剪辑">
            <a:extLst>
              <a:ext uri="{FF2B5EF4-FFF2-40B4-BE49-F238E27FC236}">
                <a16:creationId xmlns:a16="http://schemas.microsoft.com/office/drawing/2014/main" id="{EB4757AB-EBC8-422B-BB52-A24E28D95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599" y="1813918"/>
            <a:ext cx="5425910" cy="261388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757746-D595-4053-A198-6FBE26A0040C}"/>
              </a:ext>
            </a:extLst>
          </p:cNvPr>
          <p:cNvSpPr txBox="1"/>
          <p:nvPr/>
        </p:nvSpPr>
        <p:spPr>
          <a:xfrm>
            <a:off x="1277332" y="4685122"/>
            <a:ext cx="857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REM(B):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remaining transactions after block 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65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2802C-33C5-4221-8568-C8A02487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Petty compliant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72BAD-377C-4622-8C82-15CE510A1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zh-CN" altLang="en-US" dirty="0"/>
              <a:t>正常情况下，同时有两个矿工挖到区块，其余矿工会选择时间靠前的那一个。</a:t>
            </a:r>
            <a:endParaRPr lang="en-US" altLang="zh-CN" dirty="0"/>
          </a:p>
          <a:p>
            <a:r>
              <a:rPr lang="en-US" altLang="zh-CN" dirty="0"/>
              <a:t>Petty compliant</a:t>
            </a:r>
            <a:r>
              <a:rPr lang="zh-CN" altLang="en-US" dirty="0"/>
              <a:t>会选择确认交易费少的那一个。</a:t>
            </a:r>
          </a:p>
        </p:txBody>
      </p:sp>
      <p:pic>
        <p:nvPicPr>
          <p:cNvPr id="25" name="图片 24" descr="屏幕剪辑">
            <a:extLst>
              <a:ext uri="{FF2B5EF4-FFF2-40B4-BE49-F238E27FC236}">
                <a16:creationId xmlns:a16="http://schemas.microsoft.com/office/drawing/2014/main" id="{0899FDFB-0090-41D5-BFC2-81624B5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87" y="2824156"/>
            <a:ext cx="5422100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6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9503C-29A4-49F1-9E16-CA6701C8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" name="内容占位符 23" descr="男士">
            <a:extLst>
              <a:ext uri="{FF2B5EF4-FFF2-40B4-BE49-F238E27FC236}">
                <a16:creationId xmlns:a16="http://schemas.microsoft.com/office/drawing/2014/main" id="{0E619751-7B89-4023-9C06-E40F58F33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9509" y="4494140"/>
            <a:ext cx="914400" cy="9144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774DB2-EB10-47D7-997C-6DFFF5DD9DCF}"/>
              </a:ext>
            </a:extLst>
          </p:cNvPr>
          <p:cNvSpPr/>
          <p:nvPr/>
        </p:nvSpPr>
        <p:spPr>
          <a:xfrm>
            <a:off x="476053" y="3021291"/>
            <a:ext cx="1432875" cy="5279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49FB04-4AED-4280-9F83-967463D7B88A}"/>
              </a:ext>
            </a:extLst>
          </p:cNvPr>
          <p:cNvSpPr/>
          <p:nvPr/>
        </p:nvSpPr>
        <p:spPr>
          <a:xfrm>
            <a:off x="2249864" y="3021291"/>
            <a:ext cx="1018095" cy="5279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E13C8BA-20A2-44F0-B9B8-EABBEBB71B6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08928" y="3285242"/>
            <a:ext cx="340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628A729-3342-4C3A-8583-E03C46E0B726}"/>
              </a:ext>
            </a:extLst>
          </p:cNvPr>
          <p:cNvSpPr/>
          <p:nvPr/>
        </p:nvSpPr>
        <p:spPr>
          <a:xfrm>
            <a:off x="3440783" y="2721990"/>
            <a:ext cx="1399881" cy="1126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10BTC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B43EE13-3536-48AA-9BAD-5A702A249BD2}"/>
              </a:ext>
            </a:extLst>
          </p:cNvPr>
          <p:cNvSpPr/>
          <p:nvPr/>
        </p:nvSpPr>
        <p:spPr>
          <a:xfrm rot="20282766">
            <a:off x="4860226" y="2663334"/>
            <a:ext cx="1322828" cy="5797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F8B0D26-2807-4470-9170-F4B5AFD40991}"/>
              </a:ext>
            </a:extLst>
          </p:cNvPr>
          <p:cNvSpPr/>
          <p:nvPr/>
        </p:nvSpPr>
        <p:spPr>
          <a:xfrm rot="1283680">
            <a:off x="4859979" y="3506543"/>
            <a:ext cx="1322828" cy="5797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BFB02A-DD0A-45F8-89F6-1EADB954CBA1}"/>
              </a:ext>
            </a:extLst>
          </p:cNvPr>
          <p:cNvSpPr/>
          <p:nvPr/>
        </p:nvSpPr>
        <p:spPr>
          <a:xfrm>
            <a:off x="6242972" y="2378869"/>
            <a:ext cx="1432875" cy="5279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46CDEB-EC8F-4D6F-BA33-F71821BB4B97}"/>
              </a:ext>
            </a:extLst>
          </p:cNvPr>
          <p:cNvSpPr/>
          <p:nvPr/>
        </p:nvSpPr>
        <p:spPr>
          <a:xfrm>
            <a:off x="8016783" y="2378869"/>
            <a:ext cx="1018095" cy="5279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1A734EC-8A02-49D0-B337-AD9516D4CA3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675847" y="2642820"/>
            <a:ext cx="340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5E35C51-6979-42F6-868B-7592BBCD152A}"/>
              </a:ext>
            </a:extLst>
          </p:cNvPr>
          <p:cNvSpPr/>
          <p:nvPr/>
        </p:nvSpPr>
        <p:spPr>
          <a:xfrm>
            <a:off x="9375814" y="2378869"/>
            <a:ext cx="1018095" cy="5279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10BTC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ABCD76-3E7D-41C1-BC16-C8F7DA4BF10D}"/>
              </a:ext>
            </a:extLst>
          </p:cNvPr>
          <p:cNvCxnSpPr>
            <a:endCxn id="13" idx="1"/>
          </p:cNvCxnSpPr>
          <p:nvPr/>
        </p:nvCxnSpPr>
        <p:spPr>
          <a:xfrm>
            <a:off x="9034878" y="2642820"/>
            <a:ext cx="340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F4A13602-3651-42B3-9F6F-F391A0968334}"/>
              </a:ext>
            </a:extLst>
          </p:cNvPr>
          <p:cNvSpPr/>
          <p:nvPr/>
        </p:nvSpPr>
        <p:spPr>
          <a:xfrm>
            <a:off x="10565472" y="2079567"/>
            <a:ext cx="1399881" cy="1126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0BTC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992809-7AA2-4D0A-9DFC-04881D341409}"/>
              </a:ext>
            </a:extLst>
          </p:cNvPr>
          <p:cNvSpPr/>
          <p:nvPr/>
        </p:nvSpPr>
        <p:spPr>
          <a:xfrm>
            <a:off x="6242972" y="3847809"/>
            <a:ext cx="1432875" cy="5279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14E971-D279-4CEF-9A19-7CA3E5C91DFF}"/>
              </a:ext>
            </a:extLst>
          </p:cNvPr>
          <p:cNvSpPr/>
          <p:nvPr/>
        </p:nvSpPr>
        <p:spPr>
          <a:xfrm>
            <a:off x="8016783" y="3847809"/>
            <a:ext cx="1018095" cy="5279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366D3B5-00B8-4AC7-BA9B-1E54CE5452E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675847" y="4111760"/>
            <a:ext cx="340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2A2DF85F-5B5E-4580-BBC8-0F0E0F9212DF}"/>
              </a:ext>
            </a:extLst>
          </p:cNvPr>
          <p:cNvSpPr/>
          <p:nvPr/>
        </p:nvSpPr>
        <p:spPr>
          <a:xfrm>
            <a:off x="9375814" y="3847809"/>
            <a:ext cx="1018095" cy="5279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5BTC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6BA5BD-3D4C-439E-9835-BB5EA29A34DA}"/>
              </a:ext>
            </a:extLst>
          </p:cNvPr>
          <p:cNvCxnSpPr>
            <a:endCxn id="19" idx="1"/>
          </p:cNvCxnSpPr>
          <p:nvPr/>
        </p:nvCxnSpPr>
        <p:spPr>
          <a:xfrm>
            <a:off x="9034878" y="4111760"/>
            <a:ext cx="340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8D4F1BF8-8796-49F1-9A1A-D50EC4E6442B}"/>
              </a:ext>
            </a:extLst>
          </p:cNvPr>
          <p:cNvSpPr/>
          <p:nvPr/>
        </p:nvSpPr>
        <p:spPr>
          <a:xfrm>
            <a:off x="10565472" y="3548507"/>
            <a:ext cx="1399881" cy="1126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5BTC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A77383-35CF-428B-99AC-621192472753}"/>
              </a:ext>
            </a:extLst>
          </p:cNvPr>
          <p:cNvSpPr txBox="1"/>
          <p:nvPr/>
        </p:nvSpPr>
        <p:spPr>
          <a:xfrm>
            <a:off x="3506771" y="3847809"/>
            <a:ext cx="129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未确认交易总费用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3AC2D12-E806-4C32-BC76-071F924D486F}"/>
              </a:ext>
            </a:extLst>
          </p:cNvPr>
          <p:cNvSpPr txBox="1"/>
          <p:nvPr/>
        </p:nvSpPr>
        <p:spPr>
          <a:xfrm>
            <a:off x="9144000" y="5342304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Petty compliant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11307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</TotalTime>
  <Words>510</Words>
  <Application>Microsoft Office PowerPoint</Application>
  <PresentationFormat>宽屏</PresentationFormat>
  <Paragraphs>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宋体</vt:lpstr>
      <vt:lpstr>Calibri</vt:lpstr>
      <vt:lpstr>Calibri Light</vt:lpstr>
      <vt:lpstr>回顾</vt:lpstr>
      <vt:lpstr>On the Instability of Bitcoin Without the Block Reward CCS’16, October 24 - 28, 2016, Vienna, Austria  </vt:lpstr>
      <vt:lpstr>论文内容</vt:lpstr>
      <vt:lpstr>比特币挖矿奖励</vt:lpstr>
      <vt:lpstr>假设条件</vt:lpstr>
      <vt:lpstr>Mining gap</vt:lpstr>
      <vt:lpstr>挖矿策略模拟器</vt:lpstr>
      <vt:lpstr>默认策略</vt:lpstr>
      <vt:lpstr>Petty compliant</vt:lpstr>
      <vt:lpstr>PowerPoint 演示文稿</vt:lpstr>
      <vt:lpstr>Lazy Undercutting</vt:lpstr>
      <vt:lpstr>PowerPoint 演示文稿</vt:lpstr>
      <vt:lpstr>Selfish mining</vt:lpstr>
      <vt:lpstr>对比特币的影响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Instability of Bitcoin Without the Block Reward CCS’16, October 24 - 28, 2016, Vienna, Austria  </dc:title>
  <dc:creator>倪文韬</dc:creator>
  <cp:lastModifiedBy>倪文韬</cp:lastModifiedBy>
  <cp:revision>1</cp:revision>
  <dcterms:created xsi:type="dcterms:W3CDTF">2017-12-28T10:17:17Z</dcterms:created>
  <dcterms:modified xsi:type="dcterms:W3CDTF">2017-12-28T14:11:05Z</dcterms:modified>
</cp:coreProperties>
</file>