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rs/downrev.xml" ContentType="application/vnd.ms-office.DrsDownRev+xml"/>
  <Override PartName="/drs/shapexml.xml" ContentType="application/vnd.ms-office.DrsShape+xml"/>
</Types>
</file>

<file path=_rels/.rels><?xml version="1.0" encoding="UTF-8" standalone="yes"?>
<Relationships xmlns="http://schemas.openxmlformats.org/package/2006/relationships"><Relationship Id="rId2" Type="http://schemas.microsoft.com/office/2006/relationships/shapeXml" Target="drs/shapexml.xml"/><Relationship Id="rId1" Type="http://schemas.microsoft.com/office/2006/relationships/downRev" Target="drs/downrev.xml"/></Relationships>
</file>

<file path=drs/downrev.xml><?xml version="1.0" encoding="utf-8"?>
<a:downRevStg xmlns:a="http://schemas.openxmlformats.org/drawingml/2006/main" shapeCheckSum="9UsCJm6Hi71ntN5yrQCTYg==" textCheckSum="urNpU7==" fHybridRaster="0" shapeId="6" ver="1"/>
</file>

<file path=drs/shapexml.xml><?xml version="1.0" encoding="utf-8"?>
<p:sp xmlns:p="http://schemas.openxmlformats.org/presentationml/2006/main" xmlns:a="http://schemas.openxmlformats.org/drawingml/2006/main" xmlns:r="http://schemas.openxmlformats.org/officeDocument/2006/relationships">
  <p:nvSpPr>
    <p:cNvPr id="6" name="右箭头 5"/>
    <p:cNvSpPr/>
    <p:nvPr/>
  </p:nvSpPr>
  <p:spPr>
    <a:xfrm>
      <a:off x="3397250" y="2781300"/>
      <a:ext cx="2127250" cy="863600"/>
    </a:xfrm>
    <a:prstGeom prst="rightArrow">
      <a:avLst/>
    </a:prstGeom>
    <a:solidFill>
      <a:srgbClr val="FFFF00"/>
    </a:solidFill>
  </p:spPr>
  <p:style>
    <a:lnRef idx="2">
      <a:schemeClr val="accent1">
        <a:shade val="50000"/>
      </a:schemeClr>
    </a:lnRef>
    <a:fillRef idx="1">
      <a:schemeClr val="accent1"/>
    </a:fillRef>
    <a:effectRef idx="0">
      <a:schemeClr val="accent1"/>
    </a:effectRef>
    <a:fontRef idx="minor">
      <a:schemeClr val="lt1"/>
    </a:fontRef>
  </p:style>
  <p:txBody>
    <a:bodyPr rtlCol="0" anchor="ctr"/>
    <a:p>
      <a:pPr algn="ctr" fontAlgn="base"/>
      <a:endParaRPr lang="zh-CN" altLang="en-US" strike="noStrike" noProof="1"/>
    </a:p>
  </p:txBody>
</p:sp>
</file>