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5" r:id="rId9"/>
    <p:sldId id="271" r:id="rId10"/>
    <p:sldId id="268" r:id="rId11"/>
    <p:sldId id="267" r:id="rId12"/>
    <p:sldId id="272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BF75-4098-4CB5-8BE1-65796B633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AD3F6-5725-4B94-868D-F65D15CA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32F63-F008-4702-81DE-94EE8415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6A524-D998-44BA-99F8-0FB2C1AC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E07E-1BCB-4092-9129-D3C55A0C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FCC37-2969-4A2D-83B0-5204CC37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04AB5-0DCA-4293-874F-7494B29F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73844-E59A-4989-98B9-AA127FE5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DF82-C64C-4174-9125-9BFE58BE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BCFB0-70A8-44BE-8F61-CD59F3B3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62E5A-C1F2-4441-9AFF-B30319A4B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28643-F5B2-483F-BB43-E2313B5F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EDC7-D644-436B-BAA9-B226BD3E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5FA5E-B112-4E5B-ACC0-CB10AA81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00272-64AB-48F2-9842-1AF9BBF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26F1-B85B-445D-824D-3F3E5BE8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CC4A2-A296-41AF-9B25-F163F199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54C2C-45EB-42A4-80EF-B2EEFFCA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C1980-CBD0-422E-B491-C543C95A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B1E48-6F41-446D-B41A-B6993A32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29506-4D53-4FF7-84CD-877C9989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B474F-40D6-467A-8C3A-2942A44F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0E7A0-D915-4BC9-8B78-3903EFD6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5BA54-ADB0-4010-A16A-71CEB8A1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C02FF-9B84-40A8-BF9E-614D25D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409E-7C2E-4821-B638-ACE799E2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3D8EC-0F90-4161-B2E6-A878DAABA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AEF1B-DF55-4382-A6EC-5E545412B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C10C9-6F3B-4D38-98C6-9824A7AE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5189F-D741-4C15-ACB2-049AAE9F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7C301-F85E-4029-8996-F65814F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6CD0-AA05-4870-9B34-B2E4EFE2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E6F5A-EAFC-4007-9C5C-77564137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A5B7D-5153-4F30-AD23-3448A250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906185-8032-40B0-B929-E4897A3A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46D6A1-CFD1-4DD8-B50B-9276A0BBE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C5344-7D42-43C6-9EA6-AD49CFDB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4E0C8-8764-4E0C-91B2-F0C9619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4791A7-224C-42E7-BF33-9DB6ECA4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7E713-5CE7-4645-BF44-3247E36B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9A82C-8078-49F9-A97D-D6833384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A4D21B-208D-414D-B717-2A6CD1DA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D899EF-747A-43F3-A91E-1E5E1E81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80BDF-24CD-4E51-BC9B-B850350E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E88FB-870A-4A74-8733-DAAB797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BD547-3FE4-4705-87EA-EB733A44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5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2171-211C-4570-8549-624A1248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50D8-A8AC-4E61-BE4B-17D52ABE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2542E-3E54-4361-B268-877577FB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46188-CF2B-4F99-9B14-3F84305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55F7A-53A3-44DD-8517-A65A937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2B62C-EDE5-4AB1-B7BE-0D7E2A23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AF0CD-C2E8-4D7B-9242-65B54C2A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14DAC-5701-4ABA-A8A3-8292C1EB8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A3ED0-C4AC-41A3-A1D6-E8C06DD4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020B3-8C4A-4D1A-8BEE-DE77ABBD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5D107-27C7-41F6-844B-62984D9C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954C4-AE0E-4662-AE7D-CF66A0B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2A4A9D-D949-43CE-A01A-05D5C88D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23396-A040-47A0-8A20-E4F4424A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26D1-DF59-4BE1-A0F6-EF8CF8BE7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3E88-F9F7-44B0-91B6-3FB2CE4F153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FB1E-767F-4F8D-B329-42C598BA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F483B-77F4-43D9-B541-349C570B2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CDA3A-233A-451A-82EF-4767BEAE1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E7572-4DBE-4357-A2B1-ED1ED75F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IPFS</a:t>
            </a:r>
            <a:br>
              <a:rPr lang="en-US" altLang="zh-CN" dirty="0"/>
            </a:br>
            <a:r>
              <a:rPr lang="en-US" altLang="zh-CN" dirty="0"/>
              <a:t>Inter-Planetary File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7E834-1430-4B98-83B5-304568D49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20AA431-F633-4999-9697-06611C88A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0" y="1027906"/>
            <a:ext cx="6810125" cy="486997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FC52A3-3385-4EC6-B5A2-4E763A5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BitSwap</a:t>
            </a:r>
            <a:r>
              <a:rPr lang="zh-CN" altLang="en-US" dirty="0"/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6D459B-FD2D-4CF4-AE7E-A190D70C4B0E}"/>
              </a:ext>
            </a:extLst>
          </p:cNvPr>
          <p:cNvSpPr txBox="1"/>
          <p:nvPr/>
        </p:nvSpPr>
        <p:spPr>
          <a:xfrm>
            <a:off x="600457" y="1583262"/>
            <a:ext cx="377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每个节点有自己的</a:t>
            </a:r>
            <a:r>
              <a:rPr lang="en-US" altLang="zh-CN" dirty="0"/>
              <a:t>want-list</a:t>
            </a:r>
            <a:r>
              <a:rPr lang="zh-CN" altLang="en-US" dirty="0"/>
              <a:t>和</a:t>
            </a:r>
            <a:r>
              <a:rPr lang="en-US" altLang="zh-CN" dirty="0"/>
              <a:t>have-list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向其他节点发送 </a:t>
            </a:r>
            <a:r>
              <a:rPr lang="en-US" altLang="zh-CN" dirty="0"/>
              <a:t>want-list </a:t>
            </a:r>
            <a:r>
              <a:rPr lang="zh-CN" altLang="en-US" dirty="0"/>
              <a:t>请求具体的块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如果某个节点只接收数据，不发送数据，就会降低其信用值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04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9075-91C5-4F13-A147-C62A0E4B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71BE-2EFE-49D4-804A-D4D33D7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由于每次更新文件的时候，</a:t>
            </a:r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/>
              <a:t>CID</a:t>
            </a:r>
            <a:r>
              <a:rPr lang="zh-CN" altLang="en-US" dirty="0"/>
              <a:t>（文件块的哈希值）都会变化，所以导致文件的路径一直在变化</a:t>
            </a:r>
            <a:endParaRPr lang="en-US" altLang="zh-CN" dirty="0"/>
          </a:p>
          <a:p>
            <a:r>
              <a:rPr lang="en-US" altLang="zh-CN" dirty="0"/>
              <a:t>IPNS</a:t>
            </a:r>
            <a:r>
              <a:rPr lang="zh-CN" altLang="en-US" dirty="0"/>
              <a:t>提供了一个映射，能够持续地指向最新的文件</a:t>
            </a:r>
            <a:endParaRPr lang="en-US" altLang="zh-CN" dirty="0"/>
          </a:p>
          <a:p>
            <a:r>
              <a:rPr lang="en-US" altLang="zh-CN" dirty="0"/>
              <a:t>IPNS</a:t>
            </a:r>
            <a:r>
              <a:rPr lang="zh-CN" altLang="en-US" dirty="0"/>
              <a:t>默认使用</a:t>
            </a:r>
            <a:r>
              <a:rPr lang="en-US" altLang="zh-CN" dirty="0" err="1"/>
              <a:t>NodeID</a:t>
            </a:r>
            <a:r>
              <a:rPr lang="zh-CN" altLang="en-US" dirty="0"/>
              <a:t>，也可以指定公钥</a:t>
            </a:r>
          </a:p>
        </p:txBody>
      </p:sp>
    </p:spTree>
    <p:extLst>
      <p:ext uri="{BB962C8B-B14F-4D97-AF65-F5344CB8AC3E}">
        <p14:creationId xmlns:p14="http://schemas.microsoft.com/office/powerpoint/2010/main" val="269446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6697-F0AB-4EAD-A72D-83EB93CF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IPNS </a:t>
            </a:r>
            <a:r>
              <a:rPr lang="zh-CN" altLang="en-US" dirty="0"/>
              <a:t>操作原理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76815E-195A-4790-8ABC-8C2F5BE2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0" y="1896224"/>
            <a:ext cx="8369865" cy="4596651"/>
          </a:xfrm>
        </p:spPr>
      </p:pic>
    </p:spTree>
    <p:extLst>
      <p:ext uri="{BB962C8B-B14F-4D97-AF65-F5344CB8AC3E}">
        <p14:creationId xmlns:p14="http://schemas.microsoft.com/office/powerpoint/2010/main" val="495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A2A3-45C4-48FF-B361-80BF4F7A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E3DDF-C2DC-4432-8AEB-9BE82E55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首先把文件切分成</a:t>
            </a:r>
            <a:r>
              <a:rPr lang="en-US" altLang="zh-CN" dirty="0"/>
              <a:t>256Kb</a:t>
            </a:r>
            <a:r>
              <a:rPr lang="zh-CN" altLang="en-US" dirty="0"/>
              <a:t>的块，计算每个块的</a:t>
            </a:r>
            <a:r>
              <a:rPr lang="en-US" altLang="zh-CN" dirty="0"/>
              <a:t>Hash</a:t>
            </a:r>
          </a:p>
          <a:p>
            <a:r>
              <a:rPr lang="zh-CN" altLang="en-US" dirty="0"/>
              <a:t>查询本节点的</a:t>
            </a:r>
            <a:r>
              <a:rPr lang="en-US" altLang="zh-CN" dirty="0"/>
              <a:t>DHT</a:t>
            </a:r>
            <a:r>
              <a:rPr lang="zh-CN" altLang="en-US" dirty="0"/>
              <a:t>表，把块发送给“哈希距离最近”的节点</a:t>
            </a:r>
            <a:endParaRPr lang="en-US" altLang="zh-CN" dirty="0"/>
          </a:p>
          <a:p>
            <a:r>
              <a:rPr lang="zh-CN" altLang="en-US" dirty="0"/>
              <a:t>各个节点更新</a:t>
            </a:r>
            <a:r>
              <a:rPr lang="en-US" altLang="zh-CN" dirty="0"/>
              <a:t>DHT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7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EDD17-6BE0-4155-9F7F-DC572AB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文件下载过程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2E5D3-8160-4304-A3EF-C361DF24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根据文件哈希值查询节点</a:t>
            </a:r>
            <a:endParaRPr lang="en-US" altLang="zh-CN" dirty="0"/>
          </a:p>
          <a:p>
            <a:r>
              <a:rPr lang="zh-CN" altLang="en-US" dirty="0"/>
              <a:t>从节点获取到文件内容</a:t>
            </a:r>
            <a:endParaRPr lang="en-US" altLang="zh-CN" dirty="0"/>
          </a:p>
          <a:p>
            <a:r>
              <a:rPr lang="zh-CN" altLang="en-US" dirty="0"/>
              <a:t>把文件内容输出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90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43B83A-CB91-4FEC-8D50-BACC4D2D3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16" y="1097280"/>
            <a:ext cx="7513684" cy="556869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EC3108-8FE2-4290-A5EB-9E326279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566293"/>
            <a:ext cx="6096000" cy="53098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Filecoin</a:t>
            </a:r>
            <a:r>
              <a:rPr lang="en-US" altLang="zh-CN" dirty="0"/>
              <a:t>: IPFS</a:t>
            </a:r>
            <a:r>
              <a:rPr lang="zh-CN" altLang="en-US" dirty="0"/>
              <a:t>的激励机制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D1966-659A-457D-8648-28D86CF9B2CD}"/>
              </a:ext>
            </a:extLst>
          </p:cNvPr>
          <p:cNvSpPr txBox="1"/>
          <p:nvPr/>
        </p:nvSpPr>
        <p:spPr>
          <a:xfrm>
            <a:off x="420624" y="1261872"/>
            <a:ext cx="3794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Filecoin</a:t>
            </a:r>
            <a:r>
              <a:rPr lang="zh-CN" altLang="en-US" dirty="0"/>
              <a:t>提出要解决</a:t>
            </a:r>
            <a:r>
              <a:rPr lang="en-US" altLang="zh-CN" dirty="0"/>
              <a:t>3</a:t>
            </a:r>
            <a:r>
              <a:rPr lang="zh-CN" altLang="en-US" dirty="0"/>
              <a:t>个主要问题：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）解决复制证明，也就是如何证明一个文件被一个专属设备存储了。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PoSt</a:t>
            </a:r>
            <a:r>
              <a:rPr lang="zh-CN" altLang="en-US" dirty="0"/>
              <a:t>时空证明，如何证明一个矿工在一段时间内存储了客户的数据。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）如何用</a:t>
            </a:r>
            <a:r>
              <a:rPr lang="en-US" altLang="zh-CN" dirty="0" err="1"/>
              <a:t>PoSt</a:t>
            </a:r>
            <a:r>
              <a:rPr lang="zh-CN" altLang="en-US" dirty="0"/>
              <a:t>代替</a:t>
            </a:r>
            <a:r>
              <a:rPr lang="en-US" altLang="zh-CN" dirty="0" err="1"/>
              <a:t>PoW</a:t>
            </a:r>
            <a:r>
              <a:rPr lang="zh-CN" altLang="en-US" dirty="0"/>
              <a:t>成为一种新的共识机制用于记账。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3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7F791-A442-4D62-B783-54572925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IPFS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5AC86-00A8-4DC4-BA1C-FCA7A744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1577"/>
            <a:ext cx="3593592" cy="37156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协议有不足之处：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中心化，下载效率低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文件生命周期短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中心化限制互联网发展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互联网应用高度依赖主干网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DA890-B5C1-4511-BBC3-2074C5C2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72" y="1441576"/>
            <a:ext cx="8354170" cy="3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65739-7A43-47C9-969F-564479E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IPFS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8E366-50A5-4185-9885-B4BD9735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在网络中共享巨大的文件</a:t>
            </a:r>
            <a:endParaRPr lang="en-US" altLang="zh-CN" dirty="0"/>
          </a:p>
          <a:p>
            <a:r>
              <a:rPr lang="zh-CN" altLang="en-US" dirty="0"/>
              <a:t>根据文件内容进行寻址，减少相同的文件冗余存储</a:t>
            </a:r>
            <a:endParaRPr lang="en-US" altLang="zh-CN" dirty="0"/>
          </a:p>
          <a:p>
            <a:r>
              <a:rPr lang="en-US" altLang="zh-CN" dirty="0"/>
              <a:t>P2P</a:t>
            </a:r>
            <a:r>
              <a:rPr lang="zh-CN" altLang="en-US" dirty="0"/>
              <a:t>的方式提高文件传输效率</a:t>
            </a:r>
            <a:endParaRPr lang="en-US" altLang="zh-CN" dirty="0"/>
          </a:p>
          <a:p>
            <a:r>
              <a:rPr lang="zh-CN" altLang="en-US" dirty="0"/>
              <a:t>结合了</a:t>
            </a:r>
            <a:r>
              <a:rPr lang="en-US" altLang="zh-CN" dirty="0"/>
              <a:t>Git</a:t>
            </a:r>
            <a:r>
              <a:rPr lang="zh-CN" altLang="en-US" dirty="0"/>
              <a:t>，对文件的每一个版本进行保存</a:t>
            </a:r>
            <a:endParaRPr lang="en-US" altLang="zh-CN" dirty="0"/>
          </a:p>
          <a:p>
            <a:r>
              <a:rPr lang="zh-CN" altLang="en-US" dirty="0"/>
              <a:t>多个节点备份文件，防止文件意外丢失事件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3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296F-F7C7-4649-A052-7569F82D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IPFS</a:t>
            </a:r>
            <a:r>
              <a:rPr lang="zh-CN" altLang="en-US" dirty="0"/>
              <a:t>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F97AF3-999C-4230-BDCB-E06C2758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07" y="1407255"/>
            <a:ext cx="9437876" cy="5295297"/>
          </a:xfrm>
        </p:spPr>
      </p:pic>
    </p:spTree>
    <p:extLst>
      <p:ext uri="{BB962C8B-B14F-4D97-AF65-F5344CB8AC3E}">
        <p14:creationId xmlns:p14="http://schemas.microsoft.com/office/powerpoint/2010/main" val="403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BC4B-E443-4712-B6FB-234DB5CB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99949"/>
            <a:ext cx="10518648" cy="1344803"/>
          </a:xfrm>
        </p:spPr>
        <p:txBody>
          <a:bodyPr/>
          <a:lstStyle/>
          <a:p>
            <a:r>
              <a:rPr lang="en-US" altLang="zh-CN" dirty="0"/>
              <a:t>IPFS data object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306FA9-3F63-4BC2-B9E2-EFE036C7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7" y="1060704"/>
            <a:ext cx="9021433" cy="5797295"/>
          </a:xfrm>
        </p:spPr>
      </p:pic>
    </p:spTree>
    <p:extLst>
      <p:ext uri="{BB962C8B-B14F-4D97-AF65-F5344CB8AC3E}">
        <p14:creationId xmlns:p14="http://schemas.microsoft.com/office/powerpoint/2010/main" val="12350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3A136-D7EE-4A18-9E3F-03708547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冗余避免原理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A5DEF0-BF61-4414-A209-BB146C374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88" y="1339027"/>
            <a:ext cx="6537960" cy="5219894"/>
          </a:xfrm>
        </p:spPr>
      </p:pic>
    </p:spTree>
    <p:extLst>
      <p:ext uri="{BB962C8B-B14F-4D97-AF65-F5344CB8AC3E}">
        <p14:creationId xmlns:p14="http://schemas.microsoft.com/office/powerpoint/2010/main" val="26220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C260-96EF-4009-905C-501683E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IPFS</a:t>
            </a:r>
            <a:r>
              <a:rPr lang="zh-CN" altLang="en-US" dirty="0"/>
              <a:t>的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020F-77D1-4A01-8A8A-7D08E211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每个节点有自己的存储区域，保存块</a:t>
            </a:r>
            <a:endParaRPr lang="en-US" altLang="zh-CN" dirty="0"/>
          </a:p>
          <a:p>
            <a:r>
              <a:rPr lang="zh-CN" altLang="en-US" dirty="0"/>
              <a:t>每个节点维护一张</a:t>
            </a:r>
            <a:r>
              <a:rPr lang="en-US" altLang="zh-CN" dirty="0"/>
              <a:t>DHT</a:t>
            </a:r>
            <a:r>
              <a:rPr lang="zh-CN" altLang="en-US" dirty="0"/>
              <a:t>，以二叉树形式存储，查询节点</a:t>
            </a:r>
            <a:r>
              <a:rPr lang="en-US" altLang="zh-CN" dirty="0"/>
              <a:t>Id</a:t>
            </a:r>
            <a:r>
              <a:rPr lang="zh-CN" altLang="en-US" dirty="0"/>
              <a:t>的时间复杂度为</a:t>
            </a:r>
            <a:r>
              <a:rPr lang="en-US" altLang="zh-CN" dirty="0"/>
              <a:t> log(n)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13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EA7F-996B-403C-874E-5EAE46FD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DHT</a:t>
            </a:r>
            <a:r>
              <a:rPr lang="zh-CN" altLang="en-US" dirty="0"/>
              <a:t>（</a:t>
            </a:r>
            <a:r>
              <a:rPr lang="en-US" altLang="zh-CN" dirty="0"/>
              <a:t>Distributed Hash Table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5D3A8-F995-492D-AEAC-78911101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256" cy="4209415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key-value</a:t>
            </a:r>
            <a:r>
              <a:rPr lang="zh-CN" altLang="en-US" dirty="0"/>
              <a:t>形式的数据保存在多个节点中</a:t>
            </a:r>
            <a:endParaRPr lang="en-US" altLang="zh-CN" dirty="0"/>
          </a:p>
          <a:p>
            <a:r>
              <a:rPr lang="zh-CN" altLang="en-US" dirty="0"/>
              <a:t>传统的方式：使用 </a:t>
            </a:r>
            <a:r>
              <a:rPr lang="en-US" altLang="zh-CN" dirty="0"/>
              <a:t>hash(key) % n </a:t>
            </a:r>
            <a:r>
              <a:rPr lang="zh-CN" altLang="en-US" dirty="0"/>
              <a:t>的方式保存，则如果一个节点毁坏，就要重新计算所有数据的 </a:t>
            </a:r>
            <a:r>
              <a:rPr lang="en-US" altLang="zh-CN" dirty="0"/>
              <a:t>hash(key) % (n-1)</a:t>
            </a:r>
            <a:r>
              <a:rPr lang="zh-CN" altLang="en-US" dirty="0"/>
              <a:t>，要改动其他所有节点的数据。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D3346-0FC4-43D7-9115-33823559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28" y="1690688"/>
            <a:ext cx="3818071" cy="47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406191-4E9F-49C6-967C-9086DE0DA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" y="1523870"/>
            <a:ext cx="5711286" cy="449287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A905-E3A2-4808-A2FD-ADE92316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07" y="1205895"/>
            <a:ext cx="1807462" cy="1325563"/>
          </a:xfrm>
        </p:spPr>
        <p:txBody>
          <a:bodyPr/>
          <a:lstStyle/>
          <a:p>
            <a:r>
              <a:rPr lang="en-US" altLang="zh-CN" dirty="0"/>
              <a:t>Chord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89F767-4DC2-4AC4-B38B-FDCEB8D62E43}"/>
              </a:ext>
            </a:extLst>
          </p:cNvPr>
          <p:cNvSpPr txBox="1"/>
          <p:nvPr/>
        </p:nvSpPr>
        <p:spPr>
          <a:xfrm>
            <a:off x="6009990" y="1607719"/>
            <a:ext cx="180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+mj-lt"/>
              </a:rPr>
              <a:t>Kad</a:t>
            </a:r>
            <a:endParaRPr lang="zh-CN" altLang="en-US" sz="4400" dirty="0"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D20FC4-6291-40AE-97F6-E0B08F84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96" y="2229706"/>
            <a:ext cx="6096000" cy="3248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8D7A7E-ED28-46EF-B434-BCD34234FE5E}"/>
              </a:ext>
            </a:extLst>
          </p:cNvPr>
          <p:cNvSpPr txBox="1"/>
          <p:nvPr/>
        </p:nvSpPr>
        <p:spPr>
          <a:xfrm>
            <a:off x="448056" y="51808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一致性哈希</a:t>
            </a:r>
          </a:p>
        </p:txBody>
      </p:sp>
    </p:spTree>
    <p:extLst>
      <p:ext uri="{BB962C8B-B14F-4D97-AF65-F5344CB8AC3E}">
        <p14:creationId xmlns:p14="http://schemas.microsoft.com/office/powerpoint/2010/main" val="343181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417</Words>
  <Application>Microsoft Office PowerPoint</Application>
  <PresentationFormat>宽屏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IPFS Inter-Planetary File System</vt:lpstr>
      <vt:lpstr>Why IPFS？</vt:lpstr>
      <vt:lpstr>IPFS的优势</vt:lpstr>
      <vt:lpstr>IPFS架构</vt:lpstr>
      <vt:lpstr>IPFS data object</vt:lpstr>
      <vt:lpstr>冗余避免原理</vt:lpstr>
      <vt:lpstr>IPFS的Node</vt:lpstr>
      <vt:lpstr>DHT（Distributed Hash Table）</vt:lpstr>
      <vt:lpstr>Chord</vt:lpstr>
      <vt:lpstr>BitSwap协议</vt:lpstr>
      <vt:lpstr>IPNS</vt:lpstr>
      <vt:lpstr>IPNS 操作原理</vt:lpstr>
      <vt:lpstr>文件上传过程</vt:lpstr>
      <vt:lpstr>文件下载过程</vt:lpstr>
      <vt:lpstr>Filecoin: IPFS的激励机制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IPFS Inter-Planetary File System</dc:title>
  <dc:creator> </dc:creator>
  <cp:lastModifiedBy> </cp:lastModifiedBy>
  <cp:revision>51</cp:revision>
  <dcterms:created xsi:type="dcterms:W3CDTF">2019-04-01T05:24:51Z</dcterms:created>
  <dcterms:modified xsi:type="dcterms:W3CDTF">2019-05-07T05:37:38Z</dcterms:modified>
</cp:coreProperties>
</file>