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30"/>
  </p:notesMasterIdLst>
  <p:sldIdLst>
    <p:sldId id="259" r:id="rId2"/>
    <p:sldId id="263" r:id="rId3"/>
    <p:sldId id="257" r:id="rId4"/>
    <p:sldId id="267" r:id="rId5"/>
    <p:sldId id="261" r:id="rId6"/>
    <p:sldId id="268" r:id="rId7"/>
    <p:sldId id="262" r:id="rId8"/>
    <p:sldId id="272" r:id="rId9"/>
    <p:sldId id="285" r:id="rId10"/>
    <p:sldId id="269" r:id="rId11"/>
    <p:sldId id="286" r:id="rId12"/>
    <p:sldId id="274" r:id="rId13"/>
    <p:sldId id="287" r:id="rId14"/>
    <p:sldId id="275" r:id="rId15"/>
    <p:sldId id="276" r:id="rId16"/>
    <p:sldId id="278" r:id="rId17"/>
    <p:sldId id="279" r:id="rId18"/>
    <p:sldId id="292" r:id="rId19"/>
    <p:sldId id="280" r:id="rId20"/>
    <p:sldId id="289" r:id="rId21"/>
    <p:sldId id="290" r:id="rId22"/>
    <p:sldId id="291" r:id="rId23"/>
    <p:sldId id="266" r:id="rId24"/>
    <p:sldId id="265" r:id="rId25"/>
    <p:sldId id="271" r:id="rId26"/>
    <p:sldId id="284" r:id="rId27"/>
    <p:sldId id="270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434" autoAdjust="0"/>
  </p:normalViewPr>
  <p:slideViewPr>
    <p:cSldViewPr snapToGrid="0">
      <p:cViewPr varScale="1">
        <p:scale>
          <a:sx n="71" d="100"/>
          <a:sy n="71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B9943-CFF9-477B-9AC3-901BCF18BE41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AD7ED-287F-4F0D-8908-2F39A40D0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27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AD7ED-287F-4F0D-8908-2F39A40D07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28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AD7ED-287F-4F0D-8908-2F39A40D07B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912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AD7ED-287F-4F0D-8908-2F39A40D07B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33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AD7ED-287F-4F0D-8908-2F39A40D07B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73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AD7ED-287F-4F0D-8908-2F39A40D07B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49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AD7ED-287F-4F0D-8908-2F39A40D07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67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AD7ED-287F-4F0D-8908-2F39A40D07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72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AD7ED-287F-4F0D-8908-2F39A40D07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AD7ED-287F-4F0D-8908-2F39A40D07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60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AD7ED-287F-4F0D-8908-2F39A40D07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42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AD7ED-287F-4F0D-8908-2F39A40D07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10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AD7ED-287F-4F0D-8908-2F39A40D07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74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AD7ED-287F-4F0D-8908-2F39A40D07B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477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7641-986B-4F78-B6E3-C89894B17B5C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B523-FEFC-452B-90EC-D8E5F1F4B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8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945F-91FD-42A6-94D6-AE28DA050DA7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B523-FEFC-452B-90EC-D8E5F1F4B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7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5426-0FBE-43B9-976C-458D086D92B9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B523-FEFC-452B-90EC-D8E5F1F4B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9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EEF5-8567-45FE-9805-E4DB91E4B435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B523-FEFC-452B-90EC-D8E5F1F4B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5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4AEC-CB52-4230-AC67-DC1121252489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B523-FEFC-452B-90EC-D8E5F1F4B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4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3836-249F-4806-A659-11DD62A16AB7}" type="datetime1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B523-FEFC-452B-90EC-D8E5F1F4B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F1F6-4014-4531-9D56-F85DA9E1FA87}" type="datetime1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B523-FEFC-452B-90EC-D8E5F1F4B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8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9645-C19A-4513-8F20-B6762A2DC101}" type="datetime1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B523-FEFC-452B-90EC-D8E5F1F4B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2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0365-95D1-42A2-A114-2767AF5550F9}" type="datetime1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B523-FEFC-452B-90EC-D8E5F1F4B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C228-36AF-4040-984F-F96572D57F70}" type="datetime1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B523-FEFC-452B-90EC-D8E5F1F4B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4F96-33AC-42C9-A168-68A5D6C04E54}" type="datetime1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B523-FEFC-452B-90EC-D8E5F1F4B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2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496D5-66DD-4385-AEDF-303AF7FCAEA8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2B523-FEFC-452B-90EC-D8E5F1F4B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6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878" y="746975"/>
            <a:ext cx="9908273" cy="5396248"/>
          </a:xfrm>
        </p:spPr>
        <p:txBody>
          <a:bodyPr>
            <a:noAutofit/>
          </a:bodyPr>
          <a:lstStyle/>
          <a:p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en-US" sz="8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Gallery Vault</a:t>
            </a:r>
            <a:br>
              <a:rPr lang="en-US" sz="8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3200" b="1" i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Android Application</a:t>
            </a:r>
            <a:endParaRPr lang="en-US" sz="32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B523-FEFC-452B-90EC-D8E5F1F4B3F1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624" y="999721"/>
            <a:ext cx="1498779" cy="149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4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696" y="90152"/>
            <a:ext cx="10405754" cy="646828"/>
          </a:xfrm>
        </p:spPr>
        <p:txBody>
          <a:bodyPr>
            <a:normAutofit/>
          </a:bodyPr>
          <a:lstStyle/>
          <a:p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Samples: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697" y="914400"/>
            <a:ext cx="10412104" cy="5807075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Snapshots of creating and confirming passcode :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B523-FEFC-452B-90EC-D8E5F1F4B3F1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767" y="1521724"/>
            <a:ext cx="2708292" cy="5063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943" y="1521724"/>
            <a:ext cx="2741623" cy="506332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5339323" y="3766779"/>
            <a:ext cx="1187355" cy="30025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2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696" y="109182"/>
            <a:ext cx="10405754" cy="627798"/>
          </a:xfrm>
        </p:spPr>
        <p:txBody>
          <a:bodyPr>
            <a:normAutofit/>
          </a:bodyPr>
          <a:lstStyle/>
          <a:p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Sample: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696" y="736980"/>
            <a:ext cx="10405754" cy="5984495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Snapshot of privacy concern if any user forgets his passcode: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B523-FEFC-452B-90EC-D8E5F1F4B3F1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363" y="1547340"/>
            <a:ext cx="3013656" cy="499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2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696" y="81887"/>
            <a:ext cx="10405754" cy="627798"/>
          </a:xfrm>
        </p:spPr>
        <p:txBody>
          <a:bodyPr>
            <a:normAutofit/>
          </a:bodyPr>
          <a:lstStyle/>
          <a:p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Samples: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696" y="837126"/>
            <a:ext cx="10405754" cy="5884349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Snapshots of security question: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B523-FEFC-452B-90EC-D8E5F1F4B3F1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65" y="1446086"/>
            <a:ext cx="2855185" cy="5118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418" y="1446086"/>
            <a:ext cx="2831648" cy="51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9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4699"/>
            <a:ext cx="10515600" cy="515156"/>
          </a:xfrm>
        </p:spPr>
        <p:txBody>
          <a:bodyPr>
            <a:norm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Samples: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030310"/>
            <a:ext cx="10515600" cy="5691165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Snapshots of some instructions and getting permission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from user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of accessing files :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B523-FEFC-452B-90EC-D8E5F1F4B3F1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368" y="1679822"/>
            <a:ext cx="2690302" cy="4859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954" y="1679823"/>
            <a:ext cx="2659995" cy="485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1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696" y="109182"/>
            <a:ext cx="10405754" cy="627798"/>
          </a:xfrm>
        </p:spPr>
        <p:txBody>
          <a:bodyPr>
            <a:normAutofit/>
          </a:bodyPr>
          <a:lstStyle/>
          <a:p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Sample: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696" y="862885"/>
            <a:ext cx="10405754" cy="585859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Snapshot of  item folder for various purposes: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B523-FEFC-452B-90EC-D8E5F1F4B3F1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969" y="1505149"/>
            <a:ext cx="2897746" cy="521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6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696" y="109182"/>
            <a:ext cx="10405754" cy="627798"/>
          </a:xfrm>
        </p:spPr>
        <p:txBody>
          <a:bodyPr>
            <a:normAutofit/>
          </a:bodyPr>
          <a:lstStyle/>
          <a:p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</a:t>
            </a:r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amples: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696" y="736980"/>
            <a:ext cx="10405754" cy="5984495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Snapshots of importing images from gallery and hiding images: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B523-FEFC-452B-90EC-D8E5F1F4B3F1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901" y="1364779"/>
            <a:ext cx="2807364" cy="51972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966" y="1364778"/>
            <a:ext cx="2833584" cy="519725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396248" y="3657599"/>
            <a:ext cx="1197735" cy="3477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9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696" y="109182"/>
            <a:ext cx="10405754" cy="627798"/>
          </a:xfrm>
        </p:spPr>
        <p:txBody>
          <a:bodyPr>
            <a:normAutofit/>
          </a:bodyPr>
          <a:lstStyle/>
          <a:p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Samples: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696" y="736980"/>
            <a:ext cx="10405754" cy="5984495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Snapshots of individual file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unhide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B523-FEFC-452B-90EC-D8E5F1F4B3F1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625" y="1364778"/>
            <a:ext cx="2923504" cy="5107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252" y="1364778"/>
            <a:ext cx="2846231" cy="51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696" y="109182"/>
            <a:ext cx="10405754" cy="627798"/>
          </a:xfrm>
        </p:spPr>
        <p:txBody>
          <a:bodyPr>
            <a:normAutofit/>
          </a:bodyPr>
          <a:lstStyle/>
          <a:p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Samples: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696" y="850006"/>
            <a:ext cx="10405754" cy="5871469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Snapshots of simple editing in video file: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B523-FEFC-452B-90EC-D8E5F1F4B3F1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24" y="2156015"/>
            <a:ext cx="4354346" cy="2931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392" y="2156015"/>
            <a:ext cx="4136467" cy="293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8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696" y="109182"/>
            <a:ext cx="10405754" cy="627798"/>
          </a:xfrm>
        </p:spPr>
        <p:txBody>
          <a:bodyPr>
            <a:normAutofit/>
          </a:bodyPr>
          <a:lstStyle/>
          <a:p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Sample: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188" y="862885"/>
            <a:ext cx="10304261" cy="585859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1:1,6:4 and 16:9 ratios are used in cropping images.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Snapshot of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editing photo: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B523-FEFC-452B-90EC-D8E5F1F4B3F1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97" y="1801033"/>
            <a:ext cx="3169477" cy="455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6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696" y="109182"/>
            <a:ext cx="10405754" cy="627798"/>
          </a:xfrm>
        </p:spPr>
        <p:txBody>
          <a:bodyPr>
            <a:normAutofit/>
          </a:bodyPr>
          <a:lstStyle/>
          <a:p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Sample: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188" y="862885"/>
            <a:ext cx="10304261" cy="585859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Snapshot of Vault settings: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B523-FEFC-452B-90EC-D8E5F1F4B3F1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019" y="1296394"/>
            <a:ext cx="3032395" cy="499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3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639" y="150125"/>
            <a:ext cx="10364811" cy="1132764"/>
          </a:xfrm>
        </p:spPr>
        <p:txBody>
          <a:bodyPr>
            <a:noAutofit/>
          </a:bodyPr>
          <a:lstStyle/>
          <a:p>
            <a:r>
              <a:rPr lang="en-US" sz="3600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US" sz="36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639" y="1687133"/>
            <a:ext cx="10364810" cy="308958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Gallery Vault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protection app that allows user to hide images and videos in an encrypted manner.</a:t>
            </a:r>
          </a:p>
          <a:p>
            <a:pPr algn="just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Gallery Vault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hide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content and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your privacy absolutely safe. You can import your private images and videos in this secure vault, and nobody knows the existence of it. 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B523-FEFC-452B-90EC-D8E5F1F4B3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0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696" y="109182"/>
            <a:ext cx="10405754" cy="627798"/>
          </a:xfrm>
        </p:spPr>
        <p:txBody>
          <a:bodyPr>
            <a:normAutofit/>
          </a:bodyPr>
          <a:lstStyle/>
          <a:p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Sample: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188" y="862885"/>
            <a:ext cx="10304261" cy="585859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Snapshot of About activity: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B523-FEFC-452B-90EC-D8E5F1F4B3F1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413" y="1403796"/>
            <a:ext cx="3027809" cy="495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7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696" y="109182"/>
            <a:ext cx="10405754" cy="627798"/>
          </a:xfrm>
        </p:spPr>
        <p:txBody>
          <a:bodyPr>
            <a:normAutofit/>
          </a:bodyPr>
          <a:lstStyle/>
          <a:p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Sample: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188" y="862885"/>
            <a:ext cx="10304261" cy="585859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Snapshot of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 drawer: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B523-FEFC-452B-90EC-D8E5F1F4B3F1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60" y="1352282"/>
            <a:ext cx="2910625" cy="500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5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696" y="109182"/>
            <a:ext cx="10405754" cy="627798"/>
          </a:xfrm>
        </p:spPr>
        <p:txBody>
          <a:bodyPr>
            <a:normAutofit/>
          </a:bodyPr>
          <a:lstStyle/>
          <a:p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Sample: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188" y="862885"/>
            <a:ext cx="10304261" cy="585859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Snapshot of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 box before exiting the app :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B523-FEFC-452B-90EC-D8E5F1F4B3F1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031" y="1483329"/>
            <a:ext cx="3027885" cy="523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4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86" y="136478"/>
            <a:ext cx="10351163" cy="1091821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the project:</a:t>
            </a:r>
            <a:endParaRPr lang="en-US" sz="36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6286" y="1228299"/>
            <a:ext cx="10351164" cy="486135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 files are not stored online.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Finger print scanner isn’t supported.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online backup services to restore images getting deleted.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 English language is supported.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B523-FEFC-452B-90EC-D8E5F1F4B3F1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706" y="109183"/>
            <a:ext cx="10385948" cy="1201002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Upcoming features: </a:t>
            </a:r>
            <a:endParaRPr lang="en-US" sz="36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706" y="1310185"/>
            <a:ext cx="10385947" cy="3480179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Finger print scanner support can be provided.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Intelligence, development team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try to make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improvements on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 terms.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future, this project will extend to add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files and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features such as making photo slides, online backup etc.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B523-FEFC-452B-90EC-D8E5F1F4B3F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7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582" y="409433"/>
            <a:ext cx="10323868" cy="1037229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US" sz="36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582" y="1674254"/>
            <a:ext cx="10026491" cy="439734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Gallery Vault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works on smart UI to keep user’s data safe with extensive security features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is very difficult to recover the hidden image for the third party without knowing the password.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Finally it can be concluded that this app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you the smooth and amazing media browse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experience.</a:t>
            </a:r>
          </a:p>
          <a:p>
            <a:pPr algn="just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B523-FEFC-452B-90EC-D8E5F1F4B3F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5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3487"/>
            <a:ext cx="10515600" cy="759854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endParaRPr lang="en-US" sz="36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16677"/>
            <a:ext cx="10515600" cy="4672974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1]. Satinsown,D.”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Cryptography:Theory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practice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2].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RatinderKaur,V.K.Banga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“Image Security using Encryption based Algorithm”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International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on Trends in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Electrical,Electronics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Power Engineering(ICTEEP 2012)July 15-16,2012 Singapore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3].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Zaidoon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kh.AL-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A.A.Zaidan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B.B.Zaidan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Hamdan.O.Alanazi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“Overview: Main Fundamentals for Steganography” Journal of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computing,Volume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2,Issue 3,March 2010 ISSN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2151-9617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B523-FEFC-452B-90EC-D8E5F1F4B3F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2513"/>
            <a:ext cx="10515600" cy="3889612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        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  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</a:rPr>
              <a:t>Thanks to all…. 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B523-FEFC-452B-90EC-D8E5F1F4B3F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1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5459"/>
            <a:ext cx="10515600" cy="522882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                     </a:t>
            </a:r>
            <a:r>
              <a:rPr lang="en-US" sz="4800" dirty="0" smtClean="0">
                <a:solidFill>
                  <a:schemeClr val="accent2">
                    <a:lumMod val="50000"/>
                  </a:schemeClr>
                </a:solidFill>
              </a:rPr>
              <a:t>Any Question???</a:t>
            </a:r>
            <a:endParaRPr 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B523-FEFC-452B-90EC-D8E5F1F4B3F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934" y="365125"/>
            <a:ext cx="10044753" cy="1409084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endParaRPr lang="en-US" sz="36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934" y="1774209"/>
            <a:ext cx="10167582" cy="3753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contains following objectives: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keep data safe from  prying eyes with strong password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hide photos and videos from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gallery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Providing a quick means of privacy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 worry about data security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edit the selected photo or video (such as crop , zoom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Trying to make it better than the other existing photo video hiding apps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B523-FEFC-452B-90EC-D8E5F1F4B3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0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098" y="270456"/>
            <a:ext cx="10194701" cy="1017431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Motivations and Significance:</a:t>
            </a:r>
            <a:endParaRPr lang="en-US" sz="36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251" y="1777285"/>
            <a:ext cx="9860028" cy="414584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you choose to go with snoopy roommates or kids, it is essential to assure security on your media files.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elected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gallery media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bypassed without too much effort.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not the end of the world  but more of a heads up that this world aren’t infinitely secured.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 provides short term privacy benefits.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no storage limitation while securing your media files.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B523-FEFC-452B-90EC-D8E5F1F4B3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4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20" y="191071"/>
            <a:ext cx="10255629" cy="1105466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US" sz="36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820" y="1596981"/>
            <a:ext cx="10058401" cy="4967592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Hides media files –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photo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ii)video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These files will not appear in gallery.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Whenever you want, you can unhide your secret hidden files from application.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is password protected . So one can’t access your files unless he knows the password.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open hidden files from the application without unhide them.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Eye catching UI to manage hidden files from the application.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hide and unhide option.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B523-FEFC-452B-90EC-D8E5F1F4B3F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0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878" y="313900"/>
            <a:ext cx="10296572" cy="846161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US" sz="36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0878" y="1429555"/>
            <a:ext cx="10302921" cy="465225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offers incognito browser, direct sharing, rating in play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 opportunity to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camera is included.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editing features has been added.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 project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Supports up to Android 7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 design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B523-FEFC-452B-90EC-D8E5F1F4B3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18" y="-18521"/>
            <a:ext cx="8760631" cy="82724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Diagram of Hide-unhide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art: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592" y="955344"/>
            <a:ext cx="10398457" cy="5766132"/>
          </a:xfrm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B523-FEFC-452B-90EC-D8E5F1F4B3F1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23516" y="1050878"/>
            <a:ext cx="2364138" cy="68238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Start Application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351128" y="2795520"/>
            <a:ext cx="2483892" cy="75289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Hide 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7704160" y="2806644"/>
            <a:ext cx="2565779" cy="6947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</a:t>
            </a:r>
            <a:r>
              <a:rPr lang="en-US" sz="2400" dirty="0" smtClean="0">
                <a:solidFill>
                  <a:schemeClr val="tx1"/>
                </a:solidFill>
              </a:rPr>
              <a:t>nhide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51128" y="4159059"/>
            <a:ext cx="2483892" cy="6687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Gallery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15451" y="4159059"/>
            <a:ext cx="2565779" cy="6176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Image/video file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6287" y="5445456"/>
            <a:ext cx="3016155" cy="9108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   Import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74257" y="5424430"/>
            <a:ext cx="3520553" cy="9108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restore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586819" y="1748322"/>
            <a:ext cx="3152632" cy="1013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</p:cNvCxnSpPr>
          <p:nvPr/>
        </p:nvCxnSpPr>
        <p:spPr>
          <a:xfrm>
            <a:off x="5805585" y="1733266"/>
            <a:ext cx="3181465" cy="1042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11" idx="0"/>
          </p:cNvCxnSpPr>
          <p:nvPr/>
        </p:nvCxnSpPr>
        <p:spPr>
          <a:xfrm>
            <a:off x="2593074" y="3548418"/>
            <a:ext cx="0" cy="610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586819" y="4834815"/>
            <a:ext cx="0" cy="610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</p:cNvCxnSpPr>
          <p:nvPr/>
        </p:nvCxnSpPr>
        <p:spPr>
          <a:xfrm flipH="1">
            <a:off x="8952934" y="3501440"/>
            <a:ext cx="34116" cy="66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898341" y="4776714"/>
            <a:ext cx="0" cy="610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397086" y="5827594"/>
            <a:ext cx="1099213" cy="3396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9498842" y="5544113"/>
            <a:ext cx="1173706" cy="62310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Gallery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496300" y="6005010"/>
            <a:ext cx="10025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2996250" y="5827594"/>
            <a:ext cx="873457" cy="31389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1037230" y="5608811"/>
            <a:ext cx="1173707" cy="62310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Image/</a:t>
            </a:r>
          </a:p>
          <a:p>
            <a:pPr algn="ctr"/>
            <a:r>
              <a:rPr lang="en-US" dirty="0" smtClean="0"/>
              <a:t>Video file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229132" y="6005010"/>
            <a:ext cx="7765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39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582" y="409433"/>
            <a:ext cx="10323868" cy="1037229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Tools:</a:t>
            </a:r>
            <a:endParaRPr lang="en-US" sz="36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582" y="1738648"/>
            <a:ext cx="9730854" cy="141398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 used:  Android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used: 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B523-FEFC-452B-90EC-D8E5F1F4B3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9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552" y="193184"/>
            <a:ext cx="10342898" cy="528034"/>
          </a:xfrm>
        </p:spPr>
        <p:txBody>
          <a:bodyPr>
            <a:norm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Samples: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4552" y="918962"/>
            <a:ext cx="10342898" cy="5239644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Snapshot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installation: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B523-FEFC-452B-90EC-D8E5F1F4B3F1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757" y="1468192"/>
            <a:ext cx="2794715" cy="502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4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</TotalTime>
  <Words>773</Words>
  <Application>Microsoft Office PowerPoint</Application>
  <PresentationFormat>Widescreen</PresentationFormat>
  <Paragraphs>147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Wingdings</vt:lpstr>
      <vt:lpstr>Office Theme</vt:lpstr>
      <vt:lpstr>                 Gallery Vault               An Android Application</vt:lpstr>
      <vt:lpstr>Introduction:</vt:lpstr>
      <vt:lpstr>Objectives:</vt:lpstr>
      <vt:lpstr>Motivations and Significance:</vt:lpstr>
      <vt:lpstr>Features:</vt:lpstr>
      <vt:lpstr>Features:</vt:lpstr>
      <vt:lpstr>        Diagram of Hide-unhide Part:</vt:lpstr>
      <vt:lpstr>Development Tools:</vt:lpstr>
      <vt:lpstr>Experimental Samples:</vt:lpstr>
      <vt:lpstr>Experimental Samples:</vt:lpstr>
      <vt:lpstr>Experimental Sample:</vt:lpstr>
      <vt:lpstr>Experimental Samples:</vt:lpstr>
      <vt:lpstr>Experimental Samples:</vt:lpstr>
      <vt:lpstr>Experimental Sample:</vt:lpstr>
      <vt:lpstr>Experimental Samples:</vt:lpstr>
      <vt:lpstr>Experimental Samples:</vt:lpstr>
      <vt:lpstr>Experimental Samples:</vt:lpstr>
      <vt:lpstr>Experimental Sample:</vt:lpstr>
      <vt:lpstr>Experimental Sample:</vt:lpstr>
      <vt:lpstr>Experimental Sample:</vt:lpstr>
      <vt:lpstr>Experimental Sample:</vt:lpstr>
      <vt:lpstr>Experimental Sample:</vt:lpstr>
      <vt:lpstr>Limitations of the project:</vt:lpstr>
      <vt:lpstr>Upcoming features: </vt:lpstr>
      <vt:lpstr>Conclusion:</vt:lpstr>
      <vt:lpstr>References:</vt:lpstr>
      <vt:lpstr>                                                 Thanks to all…. </vt:lpstr>
      <vt:lpstr>                     Any Question???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Mawlana Bhashani Science and Technology University  Santosh, Tangail-1902 Department of Computer Science and Engineering  Course Title: Software Development Project-II &amp; Industrial tour Course Code: CSE-3116  </dc:title>
  <dc:creator>BITHY</dc:creator>
  <cp:lastModifiedBy>Microsoft</cp:lastModifiedBy>
  <cp:revision>91</cp:revision>
  <dcterms:created xsi:type="dcterms:W3CDTF">2018-07-22T15:45:35Z</dcterms:created>
  <dcterms:modified xsi:type="dcterms:W3CDTF">2020-09-15T03:17:49Z</dcterms:modified>
</cp:coreProperties>
</file>