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16"/>
  </p:notesMasterIdLst>
  <p:sldIdLst>
    <p:sldId id="277" r:id="rId2"/>
    <p:sldId id="273" r:id="rId3"/>
    <p:sldId id="259" r:id="rId4"/>
    <p:sldId id="302" r:id="rId5"/>
    <p:sldId id="279" r:id="rId6"/>
    <p:sldId id="305" r:id="rId7"/>
    <p:sldId id="303" r:id="rId8"/>
    <p:sldId id="296" r:id="rId9"/>
    <p:sldId id="280" r:id="rId10"/>
    <p:sldId id="306" r:id="rId11"/>
    <p:sldId id="307" r:id="rId12"/>
    <p:sldId id="293" r:id="rId13"/>
    <p:sldId id="29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47"/>
    <a:srgbClr val="00C057"/>
    <a:srgbClr val="0000FF"/>
    <a:srgbClr val="FF6405"/>
    <a:srgbClr val="FF3300"/>
    <a:srgbClr val="4019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3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t Bithy" userId="d6be8a93d6a31f0b" providerId="LiveId" clId="{27BA79F0-57F4-436D-863C-079B64B61B94}"/>
    <pc:docChg chg="undo custSel addSld delSld modSld sldOrd">
      <pc:chgData name="Mst Bithy" userId="d6be8a93d6a31f0b" providerId="LiveId" clId="{27BA79F0-57F4-436D-863C-079B64B61B94}" dt="2022-09-02T01:31:16.667" v="793" actId="47"/>
      <pc:docMkLst>
        <pc:docMk/>
      </pc:docMkLst>
      <pc:sldChg chg="addSp delSp modSp mod delAnim modAnim">
        <pc:chgData name="Mst Bithy" userId="d6be8a93d6a31f0b" providerId="LiveId" clId="{27BA79F0-57F4-436D-863C-079B64B61B94}" dt="2022-09-02T01:26:57.571" v="792" actId="1076"/>
        <pc:sldMkLst>
          <pc:docMk/>
          <pc:sldMk cId="662990388" sldId="259"/>
        </pc:sldMkLst>
        <pc:spChg chg="mod">
          <ac:chgData name="Mst Bithy" userId="d6be8a93d6a31f0b" providerId="LiveId" clId="{27BA79F0-57F4-436D-863C-079B64B61B94}" dt="2022-09-02T01:26:57.571" v="792" actId="1076"/>
          <ac:spMkLst>
            <pc:docMk/>
            <pc:sldMk cId="662990388" sldId="259"/>
            <ac:spMk id="3" creationId="{9A0E524F-A552-D8E3-9163-B64718B6CCEC}"/>
          </ac:spMkLst>
        </pc:spChg>
        <pc:spChg chg="mod">
          <ac:chgData name="Mst Bithy" userId="d6be8a93d6a31f0b" providerId="LiveId" clId="{27BA79F0-57F4-436D-863C-079B64B61B94}" dt="2022-09-02T01:22:21.100" v="755" actId="1076"/>
          <ac:spMkLst>
            <pc:docMk/>
            <pc:sldMk cId="662990388" sldId="259"/>
            <ac:spMk id="4" creationId="{00000000-0000-0000-0000-000000000000}"/>
          </ac:spMkLst>
        </pc:spChg>
        <pc:spChg chg="mod">
          <ac:chgData name="Mst Bithy" userId="d6be8a93d6a31f0b" providerId="LiveId" clId="{27BA79F0-57F4-436D-863C-079B64B61B94}" dt="2022-09-02T01:26:47.823" v="789" actId="1076"/>
          <ac:spMkLst>
            <pc:docMk/>
            <pc:sldMk cId="662990388" sldId="259"/>
            <ac:spMk id="5" creationId="{00000000-0000-0000-0000-000000000000}"/>
          </ac:spMkLst>
        </pc:spChg>
        <pc:spChg chg="mod">
          <ac:chgData name="Mst Bithy" userId="d6be8a93d6a31f0b" providerId="LiveId" clId="{27BA79F0-57F4-436D-863C-079B64B61B94}" dt="2022-09-02T00:46:42.051" v="601" actId="255"/>
          <ac:spMkLst>
            <pc:docMk/>
            <pc:sldMk cId="662990388" sldId="259"/>
            <ac:spMk id="9" creationId="{70D4B393-C98B-4530-E21D-7AE0B1ABD546}"/>
          </ac:spMkLst>
        </pc:spChg>
        <pc:spChg chg="mod">
          <ac:chgData name="Mst Bithy" userId="d6be8a93d6a31f0b" providerId="LiveId" clId="{27BA79F0-57F4-436D-863C-079B64B61B94}" dt="2022-09-02T01:26:53.519" v="790" actId="1076"/>
          <ac:spMkLst>
            <pc:docMk/>
            <pc:sldMk cId="662990388" sldId="259"/>
            <ac:spMk id="10" creationId="{00894F26-7B6B-1560-140A-9D25F2B201AC}"/>
          </ac:spMkLst>
        </pc:spChg>
        <pc:spChg chg="del mod">
          <ac:chgData name="Mst Bithy" userId="d6be8a93d6a31f0b" providerId="LiveId" clId="{27BA79F0-57F4-436D-863C-079B64B61B94}" dt="2022-09-02T01:21:30.252" v="739" actId="478"/>
          <ac:spMkLst>
            <pc:docMk/>
            <pc:sldMk cId="662990388" sldId="259"/>
            <ac:spMk id="11" creationId="{37AA2826-B06B-4AAC-C5BA-EF62C19E3249}"/>
          </ac:spMkLst>
        </pc:spChg>
        <pc:spChg chg="add del mod">
          <ac:chgData name="Mst Bithy" userId="d6be8a93d6a31f0b" providerId="LiveId" clId="{27BA79F0-57F4-436D-863C-079B64B61B94}" dt="2022-09-02T01:26:02.087" v="778" actId="478"/>
          <ac:spMkLst>
            <pc:docMk/>
            <pc:sldMk cId="662990388" sldId="259"/>
            <ac:spMk id="12" creationId="{22D8FE7F-4372-B05F-4788-415E05CE0D00}"/>
          </ac:spMkLst>
        </pc:spChg>
        <pc:spChg chg="add mod">
          <ac:chgData name="Mst Bithy" userId="d6be8a93d6a31f0b" providerId="LiveId" clId="{27BA79F0-57F4-436D-863C-079B64B61B94}" dt="2022-09-02T01:26:07.371" v="779" actId="1076"/>
          <ac:spMkLst>
            <pc:docMk/>
            <pc:sldMk cId="662990388" sldId="259"/>
            <ac:spMk id="14" creationId="{5028F1C9-5086-CD46-A9A1-70964579AB92}"/>
          </ac:spMkLst>
        </pc:spChg>
        <pc:spChg chg="add del mod">
          <ac:chgData name="Mst Bithy" userId="d6be8a93d6a31f0b" providerId="LiveId" clId="{27BA79F0-57F4-436D-863C-079B64B61B94}" dt="2022-09-02T01:21:28.583" v="738" actId="478"/>
          <ac:spMkLst>
            <pc:docMk/>
            <pc:sldMk cId="662990388" sldId="259"/>
            <ac:spMk id="15" creationId="{75857D8C-8DE9-D454-BD2A-FFB5F7E62DF4}"/>
          </ac:spMkLst>
        </pc:spChg>
        <pc:spChg chg="add mod">
          <ac:chgData name="Mst Bithy" userId="d6be8a93d6a31f0b" providerId="LiveId" clId="{27BA79F0-57F4-436D-863C-079B64B61B94}" dt="2022-09-02T01:26:57.018" v="791" actId="1076"/>
          <ac:spMkLst>
            <pc:docMk/>
            <pc:sldMk cId="662990388" sldId="259"/>
            <ac:spMk id="16" creationId="{B03664BB-F0A3-98CE-2E00-00B86B1FD6B0}"/>
          </ac:spMkLst>
        </pc:spChg>
      </pc:sldChg>
      <pc:sldChg chg="addSp delSp modSp mod">
        <pc:chgData name="Mst Bithy" userId="d6be8a93d6a31f0b" providerId="LiveId" clId="{27BA79F0-57F4-436D-863C-079B64B61B94}" dt="2022-09-02T00:44:47.338" v="571" actId="14100"/>
        <pc:sldMkLst>
          <pc:docMk/>
          <pc:sldMk cId="3729193573" sldId="280"/>
        </pc:sldMkLst>
        <pc:spChg chg="mod">
          <ac:chgData name="Mst Bithy" userId="d6be8a93d6a31f0b" providerId="LiveId" clId="{27BA79F0-57F4-436D-863C-079B64B61B94}" dt="2022-09-02T00:15:10.297" v="103" actId="1076"/>
          <ac:spMkLst>
            <pc:docMk/>
            <pc:sldMk cId="3729193573" sldId="280"/>
            <ac:spMk id="2" creationId="{00000000-0000-0000-0000-000000000000}"/>
          </ac:spMkLst>
        </pc:spChg>
        <pc:spChg chg="del">
          <ac:chgData name="Mst Bithy" userId="d6be8a93d6a31f0b" providerId="LiveId" clId="{27BA79F0-57F4-436D-863C-079B64B61B94}" dt="2022-09-02T00:14:29.992" v="93" actId="478"/>
          <ac:spMkLst>
            <pc:docMk/>
            <pc:sldMk cId="3729193573" sldId="280"/>
            <ac:spMk id="3" creationId="{00000000-0000-0000-0000-000000000000}"/>
          </ac:spMkLst>
        </pc:spChg>
        <pc:spChg chg="add del mod">
          <ac:chgData name="Mst Bithy" userId="d6be8a93d6a31f0b" providerId="LiveId" clId="{27BA79F0-57F4-436D-863C-079B64B61B94}" dt="2022-09-02T00:14:42.291" v="95"/>
          <ac:spMkLst>
            <pc:docMk/>
            <pc:sldMk cId="3729193573" sldId="280"/>
            <ac:spMk id="5" creationId="{B4DD6A33-BAC7-4D81-8BA3-1F158478ADB7}"/>
          </ac:spMkLst>
        </pc:spChg>
        <pc:spChg chg="add mod">
          <ac:chgData name="Mst Bithy" userId="d6be8a93d6a31f0b" providerId="LiveId" clId="{27BA79F0-57F4-436D-863C-079B64B61B94}" dt="2022-09-02T00:44:40.593" v="570" actId="20577"/>
          <ac:spMkLst>
            <pc:docMk/>
            <pc:sldMk cId="3729193573" sldId="280"/>
            <ac:spMk id="9" creationId="{5D6C4521-B976-7565-0C24-8A2741103608}"/>
          </ac:spMkLst>
        </pc:spChg>
        <pc:picChg chg="add mod">
          <ac:chgData name="Mst Bithy" userId="d6be8a93d6a31f0b" providerId="LiveId" clId="{27BA79F0-57F4-436D-863C-079B64B61B94}" dt="2022-09-02T00:44:47.338" v="571" actId="14100"/>
          <ac:picMkLst>
            <pc:docMk/>
            <pc:sldMk cId="3729193573" sldId="280"/>
            <ac:picMk id="7" creationId="{EDC93BFB-1341-D2B9-03A7-EB681D7CB515}"/>
          </ac:picMkLst>
        </pc:picChg>
        <pc:picChg chg="del">
          <ac:chgData name="Mst Bithy" userId="d6be8a93d6a31f0b" providerId="LiveId" clId="{27BA79F0-57F4-436D-863C-079B64B61B94}" dt="2022-09-02T00:14:32.453" v="94" actId="478"/>
          <ac:picMkLst>
            <pc:docMk/>
            <pc:sldMk cId="3729193573" sldId="280"/>
            <ac:picMk id="8" creationId="{E7ABB0A4-FF44-4190-85EB-4B45E2DAD8AA}"/>
          </ac:picMkLst>
        </pc:picChg>
      </pc:sldChg>
      <pc:sldChg chg="del">
        <pc:chgData name="Mst Bithy" userId="d6be8a93d6a31f0b" providerId="LiveId" clId="{27BA79F0-57F4-436D-863C-079B64B61B94}" dt="2022-09-02T00:17:56.950" v="116" actId="47"/>
        <pc:sldMkLst>
          <pc:docMk/>
          <pc:sldMk cId="671820888" sldId="285"/>
        </pc:sldMkLst>
      </pc:sldChg>
      <pc:sldChg chg="del">
        <pc:chgData name="Mst Bithy" userId="d6be8a93d6a31f0b" providerId="LiveId" clId="{27BA79F0-57F4-436D-863C-079B64B61B94}" dt="2022-09-02T00:46:17.511" v="599" actId="47"/>
        <pc:sldMkLst>
          <pc:docMk/>
          <pc:sldMk cId="765031273" sldId="287"/>
        </pc:sldMkLst>
      </pc:sldChg>
      <pc:sldChg chg="delSp del mod">
        <pc:chgData name="Mst Bithy" userId="d6be8a93d6a31f0b" providerId="LiveId" clId="{27BA79F0-57F4-436D-863C-079B64B61B94}" dt="2022-09-01T23:54:38.535" v="2" actId="2696"/>
        <pc:sldMkLst>
          <pc:docMk/>
          <pc:sldMk cId="2848982654" sldId="288"/>
        </pc:sldMkLst>
        <pc:picChg chg="del">
          <ac:chgData name="Mst Bithy" userId="d6be8a93d6a31f0b" providerId="LiveId" clId="{27BA79F0-57F4-436D-863C-079B64B61B94}" dt="2022-09-01T23:54:12.133" v="0" actId="478"/>
          <ac:picMkLst>
            <pc:docMk/>
            <pc:sldMk cId="2848982654" sldId="288"/>
            <ac:picMk id="11" creationId="{E9D1866B-3525-7922-12F4-249D885CC08C}"/>
          </ac:picMkLst>
        </pc:picChg>
        <pc:picChg chg="del">
          <ac:chgData name="Mst Bithy" userId="d6be8a93d6a31f0b" providerId="LiveId" clId="{27BA79F0-57F4-436D-863C-079B64B61B94}" dt="2022-09-01T23:54:12.917" v="1" actId="478"/>
          <ac:picMkLst>
            <pc:docMk/>
            <pc:sldMk cId="2848982654" sldId="288"/>
            <ac:picMk id="12" creationId="{76190606-7A17-49A2-FAF6-9D70050B8C80}"/>
          </ac:picMkLst>
        </pc:picChg>
      </pc:sldChg>
      <pc:sldChg chg="addSp delSp modSp mod modAnim">
        <pc:chgData name="Mst Bithy" userId="d6be8a93d6a31f0b" providerId="LiveId" clId="{27BA79F0-57F4-436D-863C-079B64B61B94}" dt="2022-09-02T00:35:22.185" v="448"/>
        <pc:sldMkLst>
          <pc:docMk/>
          <pc:sldMk cId="2603176397" sldId="291"/>
        </pc:sldMkLst>
        <pc:spChg chg="mod">
          <ac:chgData name="Mst Bithy" userId="d6be8a93d6a31f0b" providerId="LiveId" clId="{27BA79F0-57F4-436D-863C-079B64B61B94}" dt="2022-09-02T00:34:46.822" v="446" actId="1076"/>
          <ac:spMkLst>
            <pc:docMk/>
            <pc:sldMk cId="2603176397" sldId="291"/>
            <ac:spMk id="3" creationId="{00000000-0000-0000-0000-000000000000}"/>
          </ac:spMkLst>
        </pc:spChg>
        <pc:spChg chg="add mod">
          <ac:chgData name="Mst Bithy" userId="d6be8a93d6a31f0b" providerId="LiveId" clId="{27BA79F0-57F4-436D-863C-079B64B61B94}" dt="2022-09-02T00:34:43.431" v="445" actId="1076"/>
          <ac:spMkLst>
            <pc:docMk/>
            <pc:sldMk cId="2603176397" sldId="291"/>
            <ac:spMk id="4" creationId="{724FB7EB-4848-3C0D-4D78-BBF321A8596F}"/>
          </ac:spMkLst>
        </pc:spChg>
        <pc:spChg chg="add del mod">
          <ac:chgData name="Mst Bithy" userId="d6be8a93d6a31f0b" providerId="LiveId" clId="{27BA79F0-57F4-436D-863C-079B64B61B94}" dt="2022-09-02T00:34:04.956" v="437"/>
          <ac:spMkLst>
            <pc:docMk/>
            <pc:sldMk cId="2603176397" sldId="291"/>
            <ac:spMk id="8" creationId="{A8871B7C-FC78-F864-9B95-5A396EF1A024}"/>
          </ac:spMkLst>
        </pc:spChg>
      </pc:sldChg>
      <pc:sldChg chg="modSp mod modAnim">
        <pc:chgData name="Mst Bithy" userId="d6be8a93d6a31f0b" providerId="LiveId" clId="{27BA79F0-57F4-436D-863C-079B64B61B94}" dt="2022-09-02T00:24:41.480" v="416" actId="1076"/>
        <pc:sldMkLst>
          <pc:docMk/>
          <pc:sldMk cId="25446001" sldId="293"/>
        </pc:sldMkLst>
        <pc:spChg chg="mod">
          <ac:chgData name="Mst Bithy" userId="d6be8a93d6a31f0b" providerId="LiveId" clId="{27BA79F0-57F4-436D-863C-079B64B61B94}" dt="2022-09-02T00:24:26.121" v="413" actId="2711"/>
          <ac:spMkLst>
            <pc:docMk/>
            <pc:sldMk cId="25446001" sldId="293"/>
            <ac:spMk id="8" creationId="{6B9A7B39-404E-AA09-8612-82127E4661EA}"/>
          </ac:spMkLst>
        </pc:spChg>
        <pc:spChg chg="mod">
          <ac:chgData name="Mst Bithy" userId="d6be8a93d6a31f0b" providerId="LiveId" clId="{27BA79F0-57F4-436D-863C-079B64B61B94}" dt="2022-09-02T00:24:31.055" v="414" actId="2711"/>
          <ac:spMkLst>
            <pc:docMk/>
            <pc:sldMk cId="25446001" sldId="293"/>
            <ac:spMk id="12" creationId="{5983B898-14E2-7462-9AC1-6ED389338858}"/>
          </ac:spMkLst>
        </pc:spChg>
        <pc:spChg chg="mod">
          <ac:chgData name="Mst Bithy" userId="d6be8a93d6a31f0b" providerId="LiveId" clId="{27BA79F0-57F4-436D-863C-079B64B61B94}" dt="2022-09-02T00:24:41.480" v="416" actId="1076"/>
          <ac:spMkLst>
            <pc:docMk/>
            <pc:sldMk cId="25446001" sldId="293"/>
            <ac:spMk id="14" creationId="{A8DB7A7F-D16C-DD6A-014F-9E20BBAC4426}"/>
          </ac:spMkLst>
        </pc:spChg>
      </pc:sldChg>
      <pc:sldChg chg="del">
        <pc:chgData name="Mst Bithy" userId="d6be8a93d6a31f0b" providerId="LiveId" clId="{27BA79F0-57F4-436D-863C-079B64B61B94}" dt="2022-09-02T00:17:55.804" v="115" actId="47"/>
        <pc:sldMkLst>
          <pc:docMk/>
          <pc:sldMk cId="3713736997" sldId="295"/>
        </pc:sldMkLst>
      </pc:sldChg>
      <pc:sldChg chg="addSp delSp modSp add del mod ord delAnim modAnim">
        <pc:chgData name="Mst Bithy" userId="d6be8a93d6a31f0b" providerId="LiveId" clId="{27BA79F0-57F4-436D-863C-079B64B61B94}" dt="2022-09-02T00:13:14.031" v="58"/>
        <pc:sldMkLst>
          <pc:docMk/>
          <pc:sldMk cId="1920408551" sldId="296"/>
        </pc:sldMkLst>
        <pc:spChg chg="mod">
          <ac:chgData name="Mst Bithy" userId="d6be8a93d6a31f0b" providerId="LiveId" clId="{27BA79F0-57F4-436D-863C-079B64B61B94}" dt="2022-09-02T00:11:57.125" v="36" actId="1076"/>
          <ac:spMkLst>
            <pc:docMk/>
            <pc:sldMk cId="1920408551" sldId="296"/>
            <ac:spMk id="2" creationId="{00000000-0000-0000-0000-000000000000}"/>
          </ac:spMkLst>
        </pc:spChg>
        <pc:spChg chg="del">
          <ac:chgData name="Mst Bithy" userId="d6be8a93d6a31f0b" providerId="LiveId" clId="{27BA79F0-57F4-436D-863C-079B64B61B94}" dt="2022-09-02T00:11:27.802" v="23" actId="478"/>
          <ac:spMkLst>
            <pc:docMk/>
            <pc:sldMk cId="1920408551" sldId="296"/>
            <ac:spMk id="19" creationId="{F34ABE6D-9343-EF44-DFE6-01BCF81D82AD}"/>
          </ac:spMkLst>
        </pc:spChg>
        <pc:spChg chg="del mod">
          <ac:chgData name="Mst Bithy" userId="d6be8a93d6a31f0b" providerId="LiveId" clId="{27BA79F0-57F4-436D-863C-079B64B61B94}" dt="2022-09-02T00:10:54.687" v="22" actId="478"/>
          <ac:spMkLst>
            <pc:docMk/>
            <pc:sldMk cId="1920408551" sldId="296"/>
            <ac:spMk id="23" creationId="{EAB7D136-5823-5FF7-7034-15781642B5DE}"/>
          </ac:spMkLst>
        </pc:spChg>
        <pc:spChg chg="del">
          <ac:chgData name="Mst Bithy" userId="d6be8a93d6a31f0b" providerId="LiveId" clId="{27BA79F0-57F4-436D-863C-079B64B61B94}" dt="2022-09-02T00:10:47.644" v="20" actId="478"/>
          <ac:spMkLst>
            <pc:docMk/>
            <pc:sldMk cId="1920408551" sldId="296"/>
            <ac:spMk id="25" creationId="{88AD7723-D29A-5481-3480-42C677EA33F2}"/>
          </ac:spMkLst>
        </pc:spChg>
        <pc:picChg chg="add mod">
          <ac:chgData name="Mst Bithy" userId="d6be8a93d6a31f0b" providerId="LiveId" clId="{27BA79F0-57F4-436D-863C-079B64B61B94}" dt="2022-09-02T00:11:51.795" v="35" actId="1076"/>
          <ac:picMkLst>
            <pc:docMk/>
            <pc:sldMk cId="1920408551" sldId="296"/>
            <ac:picMk id="4" creationId="{876426D6-D210-DD57-8232-B65BD88E8758}"/>
          </ac:picMkLst>
        </pc:picChg>
      </pc:sldChg>
      <pc:sldChg chg="del ord">
        <pc:chgData name="Mst Bithy" userId="d6be8a93d6a31f0b" providerId="LiveId" clId="{27BA79F0-57F4-436D-863C-079B64B61B94}" dt="2022-09-02T01:31:16.667" v="793" actId="47"/>
        <pc:sldMkLst>
          <pc:docMk/>
          <pc:sldMk cId="3863740013" sldId="297"/>
        </pc:sldMkLst>
      </pc:sldChg>
      <pc:sldChg chg="del">
        <pc:chgData name="Mst Bithy" userId="d6be8a93d6a31f0b" providerId="LiveId" clId="{27BA79F0-57F4-436D-863C-079B64B61B94}" dt="2022-09-02T00:11:34.559" v="24" actId="2696"/>
        <pc:sldMkLst>
          <pc:docMk/>
          <pc:sldMk cId="131803807" sldId="298"/>
        </pc:sldMkLst>
      </pc:sldChg>
      <pc:sldChg chg="del">
        <pc:chgData name="Mst Bithy" userId="d6be8a93d6a31f0b" providerId="LiveId" clId="{27BA79F0-57F4-436D-863C-079B64B61B94}" dt="2022-09-02T00:18:38.899" v="119" actId="47"/>
        <pc:sldMkLst>
          <pc:docMk/>
          <pc:sldMk cId="1117852961" sldId="299"/>
        </pc:sldMkLst>
      </pc:sldChg>
      <pc:sldChg chg="del">
        <pc:chgData name="Mst Bithy" userId="d6be8a93d6a31f0b" providerId="LiveId" clId="{27BA79F0-57F4-436D-863C-079B64B61B94}" dt="2022-09-02T00:17:58.410" v="117" actId="47"/>
        <pc:sldMkLst>
          <pc:docMk/>
          <pc:sldMk cId="182690766" sldId="300"/>
        </pc:sldMkLst>
      </pc:sldChg>
      <pc:sldChg chg="del">
        <pc:chgData name="Mst Bithy" userId="d6be8a93d6a31f0b" providerId="LiveId" clId="{27BA79F0-57F4-436D-863C-079B64B61B94}" dt="2022-09-02T00:18:00.085" v="118" actId="47"/>
        <pc:sldMkLst>
          <pc:docMk/>
          <pc:sldMk cId="2813469462" sldId="301"/>
        </pc:sldMkLst>
      </pc:sldChg>
      <pc:sldChg chg="addSp delSp modSp add mod ord">
        <pc:chgData name="Mst Bithy" userId="d6be8a93d6a31f0b" providerId="LiveId" clId="{27BA79F0-57F4-436D-863C-079B64B61B94}" dt="2022-09-02T00:38:56.510" v="468" actId="14100"/>
        <pc:sldMkLst>
          <pc:docMk/>
          <pc:sldMk cId="706752089" sldId="303"/>
        </pc:sldMkLst>
        <pc:spChg chg="mod">
          <ac:chgData name="Mst Bithy" userId="d6be8a93d6a31f0b" providerId="LiveId" clId="{27BA79F0-57F4-436D-863C-079B64B61B94}" dt="2022-09-02T00:38:39.959" v="465" actId="255"/>
          <ac:spMkLst>
            <pc:docMk/>
            <pc:sldMk cId="706752089" sldId="303"/>
            <ac:spMk id="2" creationId="{00000000-0000-0000-0000-000000000000}"/>
          </ac:spMkLst>
        </pc:spChg>
        <pc:picChg chg="del">
          <ac:chgData name="Mst Bithy" userId="d6be8a93d6a31f0b" providerId="LiveId" clId="{27BA79F0-57F4-436D-863C-079B64B61B94}" dt="2022-09-02T00:12:34.689" v="51" actId="478"/>
          <ac:picMkLst>
            <pc:docMk/>
            <pc:sldMk cId="706752089" sldId="303"/>
            <ac:picMk id="4" creationId="{876426D6-D210-DD57-8232-B65BD88E8758}"/>
          </ac:picMkLst>
        </pc:picChg>
        <pc:picChg chg="add mod">
          <ac:chgData name="Mst Bithy" userId="d6be8a93d6a31f0b" providerId="LiveId" clId="{27BA79F0-57F4-436D-863C-079B64B61B94}" dt="2022-09-02T00:38:56.510" v="468" actId="14100"/>
          <ac:picMkLst>
            <pc:docMk/>
            <pc:sldMk cId="706752089" sldId="303"/>
            <ac:picMk id="5" creationId="{F971C2F4-55D1-1D7B-0B28-D4E973E55073}"/>
          </ac:picMkLst>
        </pc:picChg>
      </pc:sldChg>
      <pc:sldChg chg="add del ord">
        <pc:chgData name="Mst Bithy" userId="d6be8a93d6a31f0b" providerId="LiveId" clId="{27BA79F0-57F4-436D-863C-079B64B61B94}" dt="2022-09-02T00:39:14.277" v="469" actId="47"/>
        <pc:sldMkLst>
          <pc:docMk/>
          <pc:sldMk cId="3804694919" sldId="304"/>
        </pc:sldMkLst>
      </pc:sldChg>
      <pc:sldChg chg="addSp modSp add mod ord">
        <pc:chgData name="Mst Bithy" userId="d6be8a93d6a31f0b" providerId="LiveId" clId="{27BA79F0-57F4-436D-863C-079B64B61B94}" dt="2022-09-02T00:58:43.947" v="614" actId="1076"/>
        <pc:sldMkLst>
          <pc:docMk/>
          <pc:sldMk cId="995854147" sldId="305"/>
        </pc:sldMkLst>
        <pc:spChg chg="mod">
          <ac:chgData name="Mst Bithy" userId="d6be8a93d6a31f0b" providerId="LiveId" clId="{27BA79F0-57F4-436D-863C-079B64B61B94}" dt="2022-09-02T00:39:32.749" v="493" actId="20577"/>
          <ac:spMkLst>
            <pc:docMk/>
            <pc:sldMk cId="995854147" sldId="305"/>
            <ac:spMk id="2" creationId="{00000000-0000-0000-0000-000000000000}"/>
          </ac:spMkLst>
        </pc:spChg>
        <pc:spChg chg="add">
          <ac:chgData name="Mst Bithy" userId="d6be8a93d6a31f0b" providerId="LiveId" clId="{27BA79F0-57F4-436D-863C-079B64B61B94}" dt="2022-09-02T00:56:52.894" v="605"/>
          <ac:spMkLst>
            <pc:docMk/>
            <pc:sldMk cId="995854147" sldId="305"/>
            <ac:spMk id="3" creationId="{5102408F-57D0-8946-37D7-A3A13D9BC0F2}"/>
          </ac:spMkLst>
        </pc:spChg>
        <pc:spChg chg="add mod">
          <ac:chgData name="Mst Bithy" userId="d6be8a93d6a31f0b" providerId="LiveId" clId="{27BA79F0-57F4-436D-863C-079B64B61B94}" dt="2022-09-02T00:56:58.784" v="606"/>
          <ac:spMkLst>
            <pc:docMk/>
            <pc:sldMk cId="995854147" sldId="305"/>
            <ac:spMk id="4" creationId="{333FF3BB-C117-5641-1693-A479A4595908}"/>
          </ac:spMkLst>
        </pc:spChg>
        <pc:picChg chg="add mod">
          <ac:chgData name="Mst Bithy" userId="d6be8a93d6a31f0b" providerId="LiveId" clId="{27BA79F0-57F4-436D-863C-079B64B61B94}" dt="2022-09-02T00:58:43.947" v="614" actId="1076"/>
          <ac:picMkLst>
            <pc:docMk/>
            <pc:sldMk cId="995854147" sldId="305"/>
            <ac:picMk id="6" creationId="{7969AF6D-0D05-5CDB-2988-28D129D246CB}"/>
          </ac:picMkLst>
        </pc:picChg>
      </pc:sldChg>
      <pc:sldChg chg="addSp delSp modSp add mod">
        <pc:chgData name="Mst Bithy" userId="d6be8a93d6a31f0b" providerId="LiveId" clId="{27BA79F0-57F4-436D-863C-079B64B61B94}" dt="2022-09-02T00:45:01.586" v="573" actId="14100"/>
        <pc:sldMkLst>
          <pc:docMk/>
          <pc:sldMk cId="4187282530" sldId="306"/>
        </pc:sldMkLst>
        <pc:spChg chg="mod">
          <ac:chgData name="Mst Bithy" userId="d6be8a93d6a31f0b" providerId="LiveId" clId="{27BA79F0-57F4-436D-863C-079B64B61B94}" dt="2022-09-02T00:42:45.204" v="503" actId="14100"/>
          <ac:spMkLst>
            <pc:docMk/>
            <pc:sldMk cId="4187282530" sldId="306"/>
            <ac:spMk id="2" creationId="{00000000-0000-0000-0000-000000000000}"/>
          </ac:spMkLst>
        </pc:spChg>
        <pc:spChg chg="add del mod">
          <ac:chgData name="Mst Bithy" userId="d6be8a93d6a31f0b" providerId="LiveId" clId="{27BA79F0-57F4-436D-863C-079B64B61B94}" dt="2022-09-02T00:15:38.111" v="108"/>
          <ac:spMkLst>
            <pc:docMk/>
            <pc:sldMk cId="4187282530" sldId="306"/>
            <ac:spMk id="4" creationId="{389A5A72-267D-EF2A-62AC-6AE97A286B16}"/>
          </ac:spMkLst>
        </pc:spChg>
        <pc:spChg chg="add del mod">
          <ac:chgData name="Mst Bithy" userId="d6be8a93d6a31f0b" providerId="LiveId" clId="{27BA79F0-57F4-436D-863C-079B64B61B94}" dt="2022-09-02T00:42:16.159" v="495"/>
          <ac:spMkLst>
            <pc:docMk/>
            <pc:sldMk cId="4187282530" sldId="306"/>
            <ac:spMk id="9" creationId="{BA72AC53-6B85-DC3D-D565-CB28042F8FFF}"/>
          </ac:spMkLst>
        </pc:spChg>
        <pc:spChg chg="add mod">
          <ac:chgData name="Mst Bithy" userId="d6be8a93d6a31f0b" providerId="LiveId" clId="{27BA79F0-57F4-436D-863C-079B64B61B94}" dt="2022-09-02T00:43:56.008" v="537" actId="14100"/>
          <ac:spMkLst>
            <pc:docMk/>
            <pc:sldMk cId="4187282530" sldId="306"/>
            <ac:spMk id="15" creationId="{E3C08C10-4E1D-EAE6-5930-97E53A8E3AE6}"/>
          </ac:spMkLst>
        </pc:spChg>
        <pc:picChg chg="add del mod">
          <ac:chgData name="Mst Bithy" userId="d6be8a93d6a31f0b" providerId="LiveId" clId="{27BA79F0-57F4-436D-863C-079B64B61B94}" dt="2022-09-02T00:42:11.157" v="494" actId="478"/>
          <ac:picMkLst>
            <pc:docMk/>
            <pc:sldMk cId="4187282530" sldId="306"/>
            <ac:picMk id="6" creationId="{BF273603-6D49-BEDD-EFFC-9CD5E6BAC267}"/>
          </ac:picMkLst>
        </pc:picChg>
        <pc:picChg chg="del">
          <ac:chgData name="Mst Bithy" userId="d6be8a93d6a31f0b" providerId="LiveId" clId="{27BA79F0-57F4-436D-863C-079B64B61B94}" dt="2022-09-02T00:15:29.706" v="107" actId="478"/>
          <ac:picMkLst>
            <pc:docMk/>
            <pc:sldMk cId="4187282530" sldId="306"/>
            <ac:picMk id="7" creationId="{EDC93BFB-1341-D2B9-03A7-EB681D7CB515}"/>
          </ac:picMkLst>
        </pc:picChg>
        <pc:picChg chg="add mod">
          <ac:chgData name="Mst Bithy" userId="d6be8a93d6a31f0b" providerId="LiveId" clId="{27BA79F0-57F4-436D-863C-079B64B61B94}" dt="2022-09-02T00:45:01.586" v="573" actId="14100"/>
          <ac:picMkLst>
            <pc:docMk/>
            <pc:sldMk cId="4187282530" sldId="306"/>
            <ac:picMk id="14" creationId="{43DFB4FA-7F35-7A99-648D-6DB1206B5428}"/>
          </ac:picMkLst>
        </pc:picChg>
      </pc:sldChg>
      <pc:sldChg chg="addSp delSp modSp add mod">
        <pc:chgData name="Mst Bithy" userId="d6be8a93d6a31f0b" providerId="LiveId" clId="{27BA79F0-57F4-436D-863C-079B64B61B94}" dt="2022-09-02T01:05:47.502" v="631" actId="1037"/>
        <pc:sldMkLst>
          <pc:docMk/>
          <pc:sldMk cId="2955162128" sldId="307"/>
        </pc:sldMkLst>
        <pc:spChg chg="add del mod">
          <ac:chgData name="Mst Bithy" userId="d6be8a93d6a31f0b" providerId="LiveId" clId="{27BA79F0-57F4-436D-863C-079B64B61B94}" dt="2022-09-02T00:45:19.948" v="576"/>
          <ac:spMkLst>
            <pc:docMk/>
            <pc:sldMk cId="2955162128" sldId="307"/>
            <ac:spMk id="4" creationId="{60EDA878-947F-9CBA-5AF7-3ED7D1225897}"/>
          </ac:spMkLst>
        </pc:spChg>
        <pc:spChg chg="add del mod">
          <ac:chgData name="Mst Bithy" userId="d6be8a93d6a31f0b" providerId="LiveId" clId="{27BA79F0-57F4-436D-863C-079B64B61B94}" dt="2022-09-02T01:05:07.084" v="617"/>
          <ac:spMkLst>
            <pc:docMk/>
            <pc:sldMk cId="2955162128" sldId="307"/>
            <ac:spMk id="8" creationId="{610FF9C5-ED5F-D501-7E94-76B35AF4A5D3}"/>
          </ac:spMkLst>
        </pc:spChg>
        <pc:spChg chg="mod">
          <ac:chgData name="Mst Bithy" userId="d6be8a93d6a31f0b" providerId="LiveId" clId="{27BA79F0-57F4-436D-863C-079B64B61B94}" dt="2022-09-02T01:05:41.020" v="629" actId="20577"/>
          <ac:spMkLst>
            <pc:docMk/>
            <pc:sldMk cId="2955162128" sldId="307"/>
            <ac:spMk id="15" creationId="{E3C08C10-4E1D-EAE6-5930-97E53A8E3AE6}"/>
          </ac:spMkLst>
        </pc:spChg>
        <pc:picChg chg="add del mod">
          <ac:chgData name="Mst Bithy" userId="d6be8a93d6a31f0b" providerId="LiveId" clId="{27BA79F0-57F4-436D-863C-079B64B61B94}" dt="2022-09-02T01:05:05.193" v="616" actId="478"/>
          <ac:picMkLst>
            <pc:docMk/>
            <pc:sldMk cId="2955162128" sldId="307"/>
            <ac:picMk id="6" creationId="{7471EBF0-FF6F-A007-B161-9E83AE79F6CE}"/>
          </ac:picMkLst>
        </pc:picChg>
        <pc:picChg chg="add mod">
          <ac:chgData name="Mst Bithy" userId="d6be8a93d6a31f0b" providerId="LiveId" clId="{27BA79F0-57F4-436D-863C-079B64B61B94}" dt="2022-09-02T01:05:47.502" v="631" actId="1037"/>
          <ac:picMkLst>
            <pc:docMk/>
            <pc:sldMk cId="2955162128" sldId="307"/>
            <ac:picMk id="13" creationId="{15CBCD32-EF0F-9E14-70F7-6AA512C2AB4B}"/>
          </ac:picMkLst>
        </pc:picChg>
        <pc:picChg chg="del">
          <ac:chgData name="Mst Bithy" userId="d6be8a93d6a31f0b" providerId="LiveId" clId="{27BA79F0-57F4-436D-863C-079B64B61B94}" dt="2022-09-02T00:45:15.836" v="575" actId="478"/>
          <ac:picMkLst>
            <pc:docMk/>
            <pc:sldMk cId="2955162128" sldId="307"/>
            <ac:picMk id="14" creationId="{43DFB4FA-7F35-7A99-648D-6DB1206B542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E4FE1-8958-4332-8024-FA20400EB9A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32792-9963-4D7B-9DCD-5611FAD47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0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BB5B-F43F-4991-80F1-BC094A166F48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Inventory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6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F432-164C-4961-9AB1-512F1019E317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Inventory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2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3F51-CEA5-4D11-A952-F7F5C2187A9E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Inventory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1247-2124-4A58-A882-AD766FA12C1F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Inventory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7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D1AE374-1EEF-49C3-84AF-DE3D1467D5E3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Inventory Management System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8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6205-C74E-4C86-8020-FA62352C46E2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Inventory Management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0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1F25A-1C6C-43E7-AD77-1EC19BE54CC4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Inventory Management System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4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2092-D645-480D-8F7F-894C9AD3A87B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Inventory Management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2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1EF6-3206-4E4E-94BE-4BA89C214C28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Inventory Management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7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A74-F65E-4CD2-9AFD-8C0D223AD4F9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Inventory Management System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3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CBC28-14A8-40B3-900A-A783648B8772}" type="datetime1">
              <a:rPr lang="en-US" smtClean="0"/>
              <a:t>9/2/2022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1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4D9FA8A-7A68-4788-AEDE-06EEB540BA68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Inventory Management System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212" y="809899"/>
            <a:ext cx="8622400" cy="2730136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INVENTORY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MANAGEMENT SYSTEM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3673-CA06-4A04-A041-59D9D80A1305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Inventory Management System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48" y="6048100"/>
            <a:ext cx="2752097" cy="809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67F1E0-7A6A-EA40-8462-E14D3AD18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976" y="2430455"/>
            <a:ext cx="6530871" cy="32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7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74" y="0"/>
            <a:ext cx="11383617" cy="85973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itka Text" panose="02000505000000020004" pitchFamily="2" charset="0"/>
                <a:cs typeface="Times New Roman" panose="02020603050405020304" pitchFamily="18" charset="0"/>
              </a:rPr>
              <a:t>Let's see how this application Looks Like……</a:t>
            </a:r>
            <a:endParaRPr lang="en-GB" sz="2800" b="1" dirty="0">
              <a:solidFill>
                <a:srgbClr val="00B050"/>
              </a:solidFill>
              <a:latin typeface="Sitka Text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920D-CD47-41D2-A29A-C97FAA36414E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Inventory Management System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3DFB4FA-7F35-7A99-648D-6DB1206B5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557" y="728870"/>
            <a:ext cx="9976633" cy="5420139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3C08C10-4E1D-EAE6-5930-97E53A8E3AE6}"/>
              </a:ext>
            </a:extLst>
          </p:cNvPr>
          <p:cNvSpPr txBox="1">
            <a:spLocks/>
          </p:cNvSpPr>
          <p:nvPr/>
        </p:nvSpPr>
        <p:spPr>
          <a:xfrm>
            <a:off x="145774" y="859736"/>
            <a:ext cx="1630018" cy="4454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00B050"/>
                </a:solidFill>
                <a:latin typeface="Sitka Text" panose="02000505000000020004" pitchFamily="2" charset="0"/>
                <a:cs typeface="Times New Roman" panose="02020603050405020304" pitchFamily="18" charset="0"/>
              </a:rPr>
              <a:t>Dashboard of </a:t>
            </a:r>
          </a:p>
          <a:p>
            <a:r>
              <a:rPr lang="en-US" sz="1600" b="1" dirty="0">
                <a:solidFill>
                  <a:srgbClr val="00B050"/>
                </a:solidFill>
                <a:latin typeface="Sitka Text" panose="02000505000000020004" pitchFamily="2" charset="0"/>
                <a:cs typeface="Times New Roman" panose="02020603050405020304" pitchFamily="18" charset="0"/>
              </a:rPr>
              <a:t>Project</a:t>
            </a:r>
            <a:endParaRPr lang="en-GB" sz="1600" b="1" dirty="0">
              <a:solidFill>
                <a:srgbClr val="00B050"/>
              </a:solidFill>
              <a:latin typeface="Sitka Text" panose="02000505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8253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74" y="0"/>
            <a:ext cx="11383617" cy="85973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itka Text" panose="02000505000000020004" pitchFamily="2" charset="0"/>
                <a:cs typeface="Times New Roman" panose="02020603050405020304" pitchFamily="18" charset="0"/>
              </a:rPr>
              <a:t>Let's see how this application Looks Like……</a:t>
            </a:r>
            <a:endParaRPr lang="en-GB" sz="2800" b="1" dirty="0">
              <a:solidFill>
                <a:srgbClr val="00B050"/>
              </a:solidFill>
              <a:latin typeface="Sitka Text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920D-CD47-41D2-A29A-C97FAA36414E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Inventory Management System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3C08C10-4E1D-EAE6-5930-97E53A8E3AE6}"/>
              </a:ext>
            </a:extLst>
          </p:cNvPr>
          <p:cNvSpPr txBox="1">
            <a:spLocks/>
          </p:cNvSpPr>
          <p:nvPr/>
        </p:nvSpPr>
        <p:spPr>
          <a:xfrm>
            <a:off x="145774" y="859736"/>
            <a:ext cx="1630018" cy="4454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00B050"/>
                </a:solidFill>
                <a:latin typeface="Sitka Text" panose="02000505000000020004" pitchFamily="2" charset="0"/>
                <a:cs typeface="Times New Roman" panose="02020603050405020304" pitchFamily="18" charset="0"/>
              </a:rPr>
              <a:t>Customer interface of </a:t>
            </a:r>
          </a:p>
          <a:p>
            <a:r>
              <a:rPr lang="en-US" sz="1600" b="1" dirty="0">
                <a:solidFill>
                  <a:srgbClr val="00B050"/>
                </a:solidFill>
                <a:latin typeface="Sitka Text" panose="02000505000000020004" pitchFamily="2" charset="0"/>
                <a:cs typeface="Times New Roman" panose="02020603050405020304" pitchFamily="18" charset="0"/>
              </a:rPr>
              <a:t>Project</a:t>
            </a:r>
            <a:endParaRPr lang="en-GB" sz="1600" b="1" dirty="0">
              <a:solidFill>
                <a:srgbClr val="00B050"/>
              </a:solidFill>
              <a:latin typeface="Sitka Text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5CBCD32-EF0F-9E14-70F7-6AA512C2A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787" y="761448"/>
            <a:ext cx="10325935" cy="5335103"/>
          </a:xfrm>
        </p:spPr>
      </p:pic>
    </p:spTree>
    <p:extLst>
      <p:ext uri="{BB962C8B-B14F-4D97-AF65-F5344CB8AC3E}">
        <p14:creationId xmlns:p14="http://schemas.microsoft.com/office/powerpoint/2010/main" val="295516212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9840" y="631514"/>
            <a:ext cx="3202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rgbClr val="00B050"/>
                </a:solidFill>
              </a:rPr>
              <a:t>FUTURE SCOPE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EC047-FE97-4007-B0D9-52CB0665A4D0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Inventory Management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A7B39-404E-AA09-8612-82127E4661EA}"/>
              </a:ext>
            </a:extLst>
          </p:cNvPr>
          <p:cNvSpPr txBox="1"/>
          <p:nvPr/>
        </p:nvSpPr>
        <p:spPr>
          <a:xfrm>
            <a:off x="2039840" y="1468330"/>
            <a:ext cx="8309114" cy="1047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200" b="1" dirty="0">
                <a:latin typeface="Sitka Text" panose="02000505000000020004" pitchFamily="2" charset="0"/>
                <a:cs typeface="Times New Roman" panose="02020603050405020304" pitchFamily="18" charset="0"/>
              </a:rPr>
              <a:t>We can give more advance software for Inventory Management System including more facilities.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83B898-14E2-7462-9AC1-6ED389338858}"/>
              </a:ext>
            </a:extLst>
          </p:cNvPr>
          <p:cNvSpPr txBox="1"/>
          <p:nvPr/>
        </p:nvSpPr>
        <p:spPr>
          <a:xfrm>
            <a:off x="2006710" y="2875510"/>
            <a:ext cx="8178580" cy="1047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200" b="1" dirty="0">
                <a:latin typeface="Sitka Text" panose="02000505000000020004" pitchFamily="2" charset="0"/>
                <a:cs typeface="Times New Roman" panose="02020603050405020304" pitchFamily="18" charset="0"/>
              </a:rPr>
              <a:t>We will host the platform on online servers to make it accessible worldwide.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DB7A7F-D16C-DD6A-014F-9E20BBAC4426}"/>
              </a:ext>
            </a:extLst>
          </p:cNvPr>
          <p:cNvSpPr txBox="1"/>
          <p:nvPr/>
        </p:nvSpPr>
        <p:spPr>
          <a:xfrm>
            <a:off x="2006710" y="4162162"/>
            <a:ext cx="8309113" cy="1047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200" b="1" dirty="0">
                <a:latin typeface="Sitka Text" panose="02000505000000020004" pitchFamily="2" charset="0"/>
                <a:cs typeface="Times New Roman" panose="02020603050405020304" pitchFamily="18" charset="0"/>
              </a:rPr>
              <a:t>Create the master and slave database structure to reduce the overload of the database queries.</a:t>
            </a:r>
          </a:p>
        </p:txBody>
      </p:sp>
    </p:spTree>
    <p:extLst>
      <p:ext uri="{BB962C8B-B14F-4D97-AF65-F5344CB8AC3E}">
        <p14:creationId xmlns:p14="http://schemas.microsoft.com/office/powerpoint/2010/main" val="2544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8299" y="587590"/>
            <a:ext cx="282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rgbClr val="00B05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299" y="2810840"/>
            <a:ext cx="9069457" cy="249269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Sitka Text" panose="02000505000000020004" pitchFamily="2" charset="0"/>
                <a:cs typeface="Times New Roman" panose="02020603050405020304" pitchFamily="18" charset="0"/>
              </a:rPr>
              <a:t>While making the system, an eye has been kept on making it as user-friendly, as cost-effective and as flexible as possible. As such one may hope that the system will be acceptable to any user and will adequately meet his/her needs.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4B3C3-FDBE-4B7A-AF7F-88B137947644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Inventory Management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4FB7EB-4848-3C0D-4D78-BBF321A8596F}"/>
              </a:ext>
            </a:extLst>
          </p:cNvPr>
          <p:cNvSpPr txBox="1">
            <a:spLocks/>
          </p:cNvSpPr>
          <p:nvPr/>
        </p:nvSpPr>
        <p:spPr>
          <a:xfrm>
            <a:off x="1561271" y="1428652"/>
            <a:ext cx="9069457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" pitchFamily="2" charset="2"/>
              <a:buNone/>
            </a:pPr>
            <a:r>
              <a:rPr lang="en-US" dirty="0">
                <a:latin typeface="Sitka Text" panose="02000505000000020004" pitchFamily="2" charset="0"/>
              </a:rPr>
              <a:t>The Inventory Management System is developed and designed for recording and managing the inventory of an organization.</a:t>
            </a:r>
            <a:endParaRPr lang="en-US" dirty="0">
              <a:latin typeface="Sitka Text" panose="02000505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7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2091" y="2484782"/>
            <a:ext cx="702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</a:rPr>
              <a:t>Thank You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A478-BCC3-482B-BF9D-13926CB1038C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Inventory Management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0718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7508" y="1152907"/>
            <a:ext cx="7991703" cy="22884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Arial Black" panose="020B0A04020102020204" pitchFamily="34" charset="0"/>
              </a:rPr>
              <a:t>Submitted By: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  <a:latin typeface="Arial Black" panose="020B0A04020102020204" pitchFamily="34" charset="0"/>
              </a:rPr>
              <a:t>	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Mst. Bithy 		   	 ID: 193015065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	Kallan Chandra Roy	 ID: 193015057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	</a:t>
            </a: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C156-1F0E-49EE-89F4-298DCE55E35D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Inventory Management System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89657" y="4919245"/>
            <a:ext cx="67844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rial Black" panose="020B0A04020102020204" pitchFamily="34" charset="0"/>
              </a:rPr>
              <a:t>Course Title: Software Engineering Lab</a:t>
            </a:r>
            <a:br>
              <a:rPr lang="en-US" sz="2400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US" sz="2400" dirty="0">
                <a:solidFill>
                  <a:srgbClr val="00B050"/>
                </a:solidFill>
                <a:latin typeface="Arial Black" panose="020B0A04020102020204" pitchFamily="34" charset="0"/>
              </a:rPr>
              <a:t>Course Code : CSE 314</a:t>
            </a:r>
            <a:br>
              <a:rPr lang="en-US" sz="2400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endParaRPr lang="en-US" sz="2400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47294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547" y="152869"/>
            <a:ext cx="6328428" cy="1280890"/>
          </a:xfrm>
        </p:spPr>
        <p:txBody>
          <a:bodyPr anchor="ctr">
            <a:normAutofit/>
          </a:bodyPr>
          <a:lstStyle/>
          <a:p>
            <a:r>
              <a:rPr lang="en-US" sz="3200" b="1" u="sng" dirty="0">
                <a:solidFill>
                  <a:srgbClr val="00B050"/>
                </a:solidFill>
                <a:latin typeface="+mn-lt"/>
              </a:rPr>
              <a:t>Overview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40547" y="1541219"/>
            <a:ext cx="4593992" cy="75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GB" sz="1800" dirty="0">
              <a:latin typeface="Sitka Text" panose="02000505000000020004" pitchFamily="2" charset="0"/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  <a:buFont typeface="Wingdings 3" panose="05040102010807070707" pitchFamily="18" charset="2"/>
              <a:buChar char=""/>
            </a:pPr>
            <a:r>
              <a:rPr lang="en-US" sz="1800" dirty="0">
                <a:latin typeface="Sitka Text" panose="02000505000000020004" pitchFamily="2" charset="0"/>
                <a:cs typeface="Times New Roman" panose="02020603050405020304" pitchFamily="18" charset="0"/>
              </a:rPr>
              <a:t>  Objective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Sitka Text" panose="02000505000000020004" pitchFamily="2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1786-45FF-40D2-B686-84B4FDB8697F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Inventory Management System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740547" y="3798938"/>
            <a:ext cx="4804970" cy="8198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GB" sz="2400" dirty="0">
              <a:latin typeface="Bahnschrif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Sitka Text" panose="02000505000000020004" pitchFamily="2" charset="0"/>
                <a:cs typeface="Times New Roman" panose="02020603050405020304" pitchFamily="18" charset="0"/>
              </a:rPr>
              <a:t>Sequence Diagram</a:t>
            </a:r>
            <a:endParaRPr lang="en-GB" dirty="0">
              <a:solidFill>
                <a:schemeClr val="tx1"/>
              </a:solidFill>
              <a:latin typeface="Sitka Text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4B393-C98B-4530-E21D-7AE0B1ABD546}"/>
              </a:ext>
            </a:extLst>
          </p:cNvPr>
          <p:cNvSpPr txBox="1"/>
          <p:nvPr/>
        </p:nvSpPr>
        <p:spPr>
          <a:xfrm>
            <a:off x="1740547" y="1293977"/>
            <a:ext cx="871090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b="0" i="0" dirty="0">
                <a:effectLst/>
                <a:latin typeface="Sitka Text" panose="02000505000000020004" pitchFamily="2" charset="0"/>
                <a:cs typeface="Times New Roman" panose="02020603050405020304" pitchFamily="18" charset="0"/>
              </a:rPr>
              <a:t> Introduction of Inventory Management System.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A0E524F-A552-D8E3-9163-B64718B6CCEC}"/>
              </a:ext>
            </a:extLst>
          </p:cNvPr>
          <p:cNvSpPr txBox="1">
            <a:spLocks/>
          </p:cNvSpPr>
          <p:nvPr/>
        </p:nvSpPr>
        <p:spPr>
          <a:xfrm>
            <a:off x="1740547" y="2997560"/>
            <a:ext cx="4115147" cy="862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GB" dirty="0">
              <a:latin typeface="Sitka Text" panose="02000505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Sitka Text" panose="02000505000000020004" pitchFamily="2" charset="0"/>
                <a:cs typeface="Times New Roman" panose="02020603050405020304" pitchFamily="18" charset="0"/>
              </a:rPr>
              <a:t>Data Flow Diagram</a:t>
            </a:r>
            <a:endParaRPr lang="en-GB" dirty="0">
              <a:solidFill>
                <a:schemeClr val="tx1"/>
              </a:solidFill>
              <a:latin typeface="Sitka Text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0894F26-7B6B-1560-140A-9D25F2B201AC}"/>
              </a:ext>
            </a:extLst>
          </p:cNvPr>
          <p:cNvSpPr txBox="1">
            <a:spLocks/>
          </p:cNvSpPr>
          <p:nvPr/>
        </p:nvSpPr>
        <p:spPr>
          <a:xfrm>
            <a:off x="1740547" y="4472890"/>
            <a:ext cx="5118510" cy="8628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GB" sz="2400" dirty="0">
              <a:latin typeface="Sitka Text" panose="02000505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Sitka Text" panose="02000505000000020004" pitchFamily="2" charset="0"/>
                <a:cs typeface="Times New Roman" panose="02020603050405020304" pitchFamily="18" charset="0"/>
              </a:rPr>
              <a:t>Design</a:t>
            </a:r>
            <a:endParaRPr lang="en-GB" dirty="0">
              <a:solidFill>
                <a:schemeClr val="tx1"/>
              </a:solidFill>
              <a:latin typeface="Sitka Text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28F1C9-5086-CD46-A9A1-70964579AB92}"/>
              </a:ext>
            </a:extLst>
          </p:cNvPr>
          <p:cNvSpPr txBox="1"/>
          <p:nvPr/>
        </p:nvSpPr>
        <p:spPr>
          <a:xfrm>
            <a:off x="1740547" y="2622887"/>
            <a:ext cx="6096000" cy="457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  <a:buFont typeface="Wingdings 3" panose="05040102010807070707" pitchFamily="18" charset="2"/>
              <a:buChar char=""/>
            </a:pPr>
            <a:r>
              <a:rPr lang="en-US" sz="1800" dirty="0">
                <a:latin typeface="Sitka Text" panose="02000505000000020004" pitchFamily="2" charset="0"/>
                <a:cs typeface="Times New Roman" panose="02020603050405020304" pitchFamily="18" charset="0"/>
              </a:rPr>
              <a:t> Use-case Diagram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03664BB-F0A3-98CE-2E00-00B86B1FD6B0}"/>
              </a:ext>
            </a:extLst>
          </p:cNvPr>
          <p:cNvSpPr txBox="1">
            <a:spLocks/>
          </p:cNvSpPr>
          <p:nvPr/>
        </p:nvSpPr>
        <p:spPr>
          <a:xfrm>
            <a:off x="1740547" y="5154779"/>
            <a:ext cx="5869514" cy="1298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GB" dirty="0">
              <a:latin typeface="Sitka Text" panose="02000505000000020004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Sitka Text" panose="02000505000000020004" pitchFamily="2" charset="0"/>
                <a:cs typeface="Times New Roman" panose="02020603050405020304" pitchFamily="18" charset="0"/>
              </a:rPr>
              <a:t>Conclusion</a:t>
            </a:r>
            <a:endParaRPr lang="en-GB" dirty="0">
              <a:solidFill>
                <a:schemeClr val="tx1"/>
              </a:solidFill>
              <a:latin typeface="Sitka Text" panose="02000505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90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9" grpId="0"/>
      <p:bldP spid="3" grpId="0"/>
      <p:bldP spid="10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547" y="152869"/>
            <a:ext cx="6328428" cy="1280890"/>
          </a:xfrm>
        </p:spPr>
        <p:txBody>
          <a:bodyPr anchor="ctr">
            <a:normAutofit/>
          </a:bodyPr>
          <a:lstStyle/>
          <a:p>
            <a:r>
              <a:rPr lang="en-US" sz="3200" b="1" u="sng" dirty="0">
                <a:solidFill>
                  <a:srgbClr val="00B050"/>
                </a:solidFill>
                <a:latin typeface="+mn-lt"/>
              </a:rPr>
              <a:t>INTRODUCTION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33312" y="2781951"/>
            <a:ext cx="9310630" cy="2291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GB" sz="1800" dirty="0">
              <a:latin typeface="Bahnschrift" panose="020B0502040204020203" pitchFamily="34" charset="0"/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  <a:buFont typeface="Wingdings 3" panose="05040102010807070707" pitchFamily="18" charset="2"/>
              <a:buChar char=""/>
            </a:pPr>
            <a:r>
              <a:rPr lang="en-US" sz="1800" dirty="0">
                <a:latin typeface="Sitka Text" panose="02000505000000020004" pitchFamily="2" charset="0"/>
                <a:cs typeface="Times New Roman" panose="02020603050405020304" pitchFamily="18" charset="0"/>
              </a:rPr>
              <a:t> The Application is Web-based application, that will provide </a:t>
            </a:r>
            <a:r>
              <a:rPr lang="en-US" b="1" dirty="0">
                <a:latin typeface="Sitka Text" panose="02000505000000020004" pitchFamily="2" charset="0"/>
              </a:rPr>
              <a:t>sourcing, storing, and managing inventory.</a:t>
            </a:r>
            <a:endParaRPr lang="en-US" sz="1800" dirty="0">
              <a:latin typeface="Sitka Text" panose="02000505000000020004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1786-45FF-40D2-B686-84B4FDB8697F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Inventory Management System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833312" y="3927743"/>
            <a:ext cx="9310630" cy="1379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GB" sz="2400" dirty="0">
              <a:latin typeface="Bahnschrif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Sitka Text" panose="02000505000000020004" pitchFamily="2" charset="0"/>
              </a:rPr>
              <a:t>This system is designed for the particular need of the company to carry out operations in a smooth and effective manner.</a:t>
            </a:r>
            <a:endParaRPr lang="en-GB" dirty="0">
              <a:solidFill>
                <a:schemeClr val="tx1"/>
              </a:solidFill>
              <a:latin typeface="Sitka Text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4B393-C98B-4530-E21D-7AE0B1ABD546}"/>
              </a:ext>
            </a:extLst>
          </p:cNvPr>
          <p:cNvSpPr txBox="1"/>
          <p:nvPr/>
        </p:nvSpPr>
        <p:spPr>
          <a:xfrm>
            <a:off x="1833312" y="1309189"/>
            <a:ext cx="8710906" cy="211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US" b="1" dirty="0">
                <a:latin typeface="Sitka Text" panose="02000505000000020004" pitchFamily="2" charset="0"/>
                <a:cs typeface="Times New Roman" panose="02020603050405020304" pitchFamily="18" charset="0"/>
              </a:rPr>
              <a:t>Inventory management </a:t>
            </a:r>
            <a:r>
              <a:rPr lang="en-US" dirty="0">
                <a:latin typeface="Sitka Text" panose="02000505000000020004" pitchFamily="2" charset="0"/>
                <a:cs typeface="Times New Roman" panose="02020603050405020304" pitchFamily="18" charset="0"/>
              </a:rPr>
              <a:t>refers to the process of ordering, storing, using, and selling a company's inventory. This includes the management of raw materials, components, and finished products, as well as warehousing and processing of such items.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"/>
            </a:pPr>
            <a:endParaRPr lang="en-US" b="0" i="0" dirty="0">
              <a:effectLst/>
              <a:latin typeface="Sitka Text" panose="02000505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413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9111-F957-433A-ABE4-37C35FCEB002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Inventory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875317" y="501133"/>
            <a:ext cx="3810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rgbClr val="00B050"/>
                </a:solidFill>
              </a:rPr>
              <a:t>OBJECTIVES/AIMS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A1105-0AD2-0D61-24F0-036E56BD50B9}"/>
              </a:ext>
            </a:extLst>
          </p:cNvPr>
          <p:cNvSpPr txBox="1"/>
          <p:nvPr/>
        </p:nvSpPr>
        <p:spPr>
          <a:xfrm>
            <a:off x="1649895" y="1466384"/>
            <a:ext cx="8892209" cy="96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Sitka Text" panose="02000505000000020004" pitchFamily="2" charset="0"/>
              </a:rPr>
              <a:t>Main features of this project is product manage, stock manage, supplier and customer manage, invoice, purchase and inventory reporting.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529D2-6039-CBE8-0442-CF20ABA2BE83}"/>
              </a:ext>
            </a:extLst>
          </p:cNvPr>
          <p:cNvSpPr txBox="1"/>
          <p:nvPr/>
        </p:nvSpPr>
        <p:spPr>
          <a:xfrm>
            <a:off x="1649895" y="2763177"/>
            <a:ext cx="10091531" cy="87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Sitka Text" panose="02000505000000020004" pitchFamily="2" charset="0"/>
                <a:cs typeface="Times New Roman" panose="02020603050405020304" pitchFamily="18" charset="0"/>
              </a:rPr>
              <a:t>The project is totally built at administrative end and thus only administrator is guaranteed the access.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5D962-4423-6ABC-89AC-4C1A2C6B532D}"/>
              </a:ext>
            </a:extLst>
          </p:cNvPr>
          <p:cNvSpPr txBox="1"/>
          <p:nvPr/>
        </p:nvSpPr>
        <p:spPr>
          <a:xfrm>
            <a:off x="1742196" y="3912930"/>
            <a:ext cx="9959009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Sitka Text" panose="02000505000000020004" pitchFamily="2" charset="0"/>
                <a:cs typeface="Times New Roman" panose="02020603050405020304" pitchFamily="18" charset="0"/>
              </a:rPr>
              <a:t>The purpose of the project is to built an application program to reduce the manual work for managing the inventory, vendor, delivery, product.</a:t>
            </a:r>
          </a:p>
        </p:txBody>
      </p:sp>
    </p:spTree>
    <p:extLst>
      <p:ext uri="{BB962C8B-B14F-4D97-AF65-F5344CB8AC3E}">
        <p14:creationId xmlns:p14="http://schemas.microsoft.com/office/powerpoint/2010/main" val="1987421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8136" y="220091"/>
            <a:ext cx="40224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rgbClr val="00B050"/>
                </a:solidFill>
              </a:rPr>
              <a:t>Data flow diagram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7A79-714F-4312-9C25-D759A8B9F964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Inventory Management System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102408F-57D0-8946-37D7-A3A13D9BC0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333FF3BB-C117-5641-1693-A479A45959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9AF6D-0D05-5CDB-2988-28D129D24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66" y="909540"/>
            <a:ext cx="8779868" cy="525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5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099" y="102217"/>
            <a:ext cx="3960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</a:rPr>
              <a:t>Use case Diagram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7A79-714F-4312-9C25-D759A8B9F964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Inventory Management System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1C2F4-55D1-1D7B-0B28-D4E973E55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52" y="625437"/>
            <a:ext cx="9804356" cy="616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5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8136" y="220091"/>
            <a:ext cx="41152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rgbClr val="00B050"/>
                </a:solidFill>
              </a:rPr>
              <a:t>Sequence Diagram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7A79-714F-4312-9C25-D759A8B9F964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Inventory Management System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426D6-D210-DD57-8232-B65BD88E8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" y="868141"/>
            <a:ext cx="99917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0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605" y="0"/>
            <a:ext cx="10626786" cy="121362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Sitka Text" panose="02000505000000020004" pitchFamily="2" charset="0"/>
                <a:cs typeface="Times New Roman" panose="02020603050405020304" pitchFamily="18" charset="0"/>
              </a:rPr>
              <a:t>Let's see how this application Looks Like……</a:t>
            </a:r>
            <a:endParaRPr lang="en-GB" sz="2800" b="1" dirty="0">
              <a:solidFill>
                <a:srgbClr val="00B050"/>
              </a:solidFill>
              <a:latin typeface="Sitka Text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920D-CD47-41D2-A29A-C97FAA36414E}" type="datetime1">
              <a:rPr lang="en-US" smtClean="0"/>
              <a:t>9/2/2022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Inventory Management System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C93BFB-1341-D2B9-03A7-EB681D7CB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793" y="980661"/>
            <a:ext cx="10175416" cy="5129601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D6C4521-B976-7565-0C24-8A2741103608}"/>
              </a:ext>
            </a:extLst>
          </p:cNvPr>
          <p:cNvSpPr txBox="1">
            <a:spLocks/>
          </p:cNvSpPr>
          <p:nvPr/>
        </p:nvSpPr>
        <p:spPr>
          <a:xfrm>
            <a:off x="145774" y="859736"/>
            <a:ext cx="1630018" cy="4454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00B050"/>
                </a:solidFill>
                <a:latin typeface="Sitka Text" panose="02000505000000020004" pitchFamily="2" charset="0"/>
                <a:cs typeface="Times New Roman" panose="02020603050405020304" pitchFamily="18" charset="0"/>
              </a:rPr>
              <a:t>Login page of </a:t>
            </a:r>
          </a:p>
          <a:p>
            <a:r>
              <a:rPr lang="en-US" sz="1600" b="1" dirty="0">
                <a:solidFill>
                  <a:srgbClr val="00B050"/>
                </a:solidFill>
                <a:latin typeface="Sitka Text" panose="02000505000000020004" pitchFamily="2" charset="0"/>
                <a:cs typeface="Times New Roman" panose="02020603050405020304" pitchFamily="18" charset="0"/>
              </a:rPr>
              <a:t>Project</a:t>
            </a:r>
            <a:endParaRPr lang="en-GB" sz="1600" b="1" dirty="0">
              <a:solidFill>
                <a:srgbClr val="00B050"/>
              </a:solidFill>
              <a:latin typeface="Sitka Text" panose="02000505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9357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1154</TotalTime>
  <Words>444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 Black</vt:lpstr>
      <vt:lpstr>Bahnschrift</vt:lpstr>
      <vt:lpstr>Calibri</vt:lpstr>
      <vt:lpstr>Rockwell</vt:lpstr>
      <vt:lpstr>Rockwell Condensed</vt:lpstr>
      <vt:lpstr>Sitka Text</vt:lpstr>
      <vt:lpstr>Times New Roman</vt:lpstr>
      <vt:lpstr>Verdana</vt:lpstr>
      <vt:lpstr>Wingdings</vt:lpstr>
      <vt:lpstr>Wingdings 3</vt:lpstr>
      <vt:lpstr>Wood Type</vt:lpstr>
      <vt:lpstr>PowerPoint Presentation</vt:lpstr>
      <vt:lpstr>PowerPoint Presentation</vt:lpstr>
      <vt:lpstr>Overview </vt:lpstr>
      <vt:lpstr>INTRODUCTION </vt:lpstr>
      <vt:lpstr>PowerPoint Presentation</vt:lpstr>
      <vt:lpstr>PowerPoint Presentation</vt:lpstr>
      <vt:lpstr>PowerPoint Presentation</vt:lpstr>
      <vt:lpstr>PowerPoint Presentation</vt:lpstr>
      <vt:lpstr>Let's see how this application Looks Like……</vt:lpstr>
      <vt:lpstr>Let's see how this application Looks Like……</vt:lpstr>
      <vt:lpstr>Let's see how this application Looks Like……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ALLAH the most beneficent the most merciful</dc:title>
  <dc:creator>Global Computer(BD)</dc:creator>
  <cp:lastModifiedBy>Mst Bithy</cp:lastModifiedBy>
  <cp:revision>195</cp:revision>
  <dcterms:created xsi:type="dcterms:W3CDTF">2019-10-22T04:31:53Z</dcterms:created>
  <dcterms:modified xsi:type="dcterms:W3CDTF">2022-09-02T01:31:17Z</dcterms:modified>
</cp:coreProperties>
</file>