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39018-0526-4838-8946-0B2C3533700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B03B6-87F7-4F87-BF64-5F48935FD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0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89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06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9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13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10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8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22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33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4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03B6-87F7-4F87-BF64-5F48935FD1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40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5983" y="2514600"/>
            <a:ext cx="9440034" cy="1828801"/>
          </a:xfrm>
        </p:spPr>
        <p:txBody>
          <a:bodyPr anchor="ctr">
            <a:noAutofit/>
          </a:bodyPr>
          <a:lstStyle/>
          <a:p>
            <a:r>
              <a:rPr lang="en-US" sz="2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1220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Typen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 marL="36900" indent="0">
              <a:spcAft>
                <a:spcPts val="1200"/>
              </a:spcAft>
              <a:buNone/>
            </a:pPr>
            <a:r>
              <a:rPr lang="en-US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endParaRPr lang="en-US" dirty="0" smtClean="0">
              <a:ln>
                <a:noFill/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spcAft>
                <a:spcPts val="1200"/>
              </a:spcAft>
              <a:buNone/>
            </a:pPr>
            <a:r>
              <a:rPr lang="en-US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900" indent="0">
              <a:spcAft>
                <a:spcPts val="1200"/>
              </a:spcAft>
              <a:buNone/>
            </a:pPr>
            <a:r>
              <a:rPr lang="en-US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36900" indent="0">
              <a:spcAft>
                <a:spcPts val="1200"/>
              </a:spcAft>
              <a:buNone/>
            </a:pPr>
            <a:r>
              <a:rPr lang="en-US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6900" indent="0">
              <a:spcAft>
                <a:spcPts val="1200"/>
              </a:spcAft>
              <a:buNone/>
            </a:pPr>
            <a:endParaRPr lang="en-US" dirty="0">
              <a:ln>
                <a:noFill/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spcAft>
                <a:spcPts val="1200"/>
              </a:spcAft>
              <a:buNone/>
            </a:pPr>
            <a:r>
              <a:rPr lang="en-US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StructName</a:t>
            </a:r>
            <a:endParaRPr lang="en-US" dirty="0" smtClean="0">
              <a:ln>
                <a:noFill/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spcAft>
                <a:spcPts val="1200"/>
              </a:spcAft>
              <a:buNone/>
            </a:pPr>
            <a:r>
              <a:rPr lang="en-US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900" indent="0">
              <a:spcAft>
                <a:spcPts val="1200"/>
              </a:spcAft>
              <a:buNone/>
            </a:pPr>
            <a:r>
              <a:rPr lang="en-US" dirty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36900" indent="0">
              <a:spcAft>
                <a:spcPts val="1200"/>
              </a:spcAft>
              <a:buNone/>
            </a:pPr>
            <a:r>
              <a:rPr lang="en-US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3433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Typen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Unterschied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class und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endParaRPr lang="en-US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sind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Variablen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standardmäßig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public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class private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lle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Variablen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sind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Value Types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Vererbung</a:t>
            </a:r>
            <a:endParaRPr lang="en-US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in C#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lass Dog : Animal</a:t>
            </a:r>
            <a:endParaRPr lang="en-US" dirty="0" smtClean="0">
              <a:ln>
                <a:noFill/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Sichtbarkeit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von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Elternklasse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kann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angegeben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werden</a:t>
            </a:r>
            <a:endParaRPr lang="en-US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eine</a:t>
            </a:r>
            <a:r>
              <a:rPr lang="en-US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Mehrfachvererbung</a:t>
            </a:r>
            <a:endParaRPr lang="en-US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2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Klassen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3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lang="de-DE" sz="32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de-DE" sz="3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2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sz="3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Test();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3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  <a:p>
            <a:pPr marL="450000" lvl="1" indent="0">
              <a:spcAft>
                <a:spcPts val="1200"/>
              </a:spcAft>
              <a:buNone/>
            </a:pPr>
            <a:r>
              <a:rPr lang="de-DE" sz="24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4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810000" lvl="2" indent="0">
              <a:spcAft>
                <a:spcPts val="1200"/>
              </a:spcAft>
              <a:buNone/>
            </a:pPr>
            <a:r>
              <a:rPr lang="de-DE" sz="24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24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Test();</a:t>
            </a:r>
          </a:p>
          <a:p>
            <a:pPr marL="810000" lvl="2" indent="0">
              <a:spcAft>
                <a:spcPts val="1200"/>
              </a:spcAft>
              <a:buNone/>
            </a:pPr>
            <a:r>
              <a:rPr lang="de-DE" sz="24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24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Update();</a:t>
            </a:r>
          </a:p>
        </p:txBody>
      </p:sp>
    </p:spTree>
    <p:extLst>
      <p:ext uri="{BB962C8B-B14F-4D97-AF65-F5344CB8AC3E}">
        <p14:creationId xmlns:p14="http://schemas.microsoft.com/office/powerpoint/2010/main" val="250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Klassen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32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C++ keine Interfaces -&gt; </a:t>
            </a:r>
            <a:r>
              <a:rPr lang="de-DE" sz="32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de-DE" sz="32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sz="2400" dirty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2400" dirty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Test();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sz="2400" dirty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2400" dirty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Test() = 0;</a:t>
            </a:r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pure </a:t>
            </a:r>
            <a:r>
              <a:rPr lang="de-DE" sz="24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de-DE" sz="24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(muss von </a:t>
            </a:r>
            <a:r>
              <a:rPr lang="de-DE" sz="24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Kindklasse</a:t>
            </a:r>
            <a:r>
              <a:rPr lang="de-DE" sz="24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implementiert werden</a:t>
            </a: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sz="28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lang="de-DE" sz="28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Test() </a:t>
            </a:r>
            <a:r>
              <a:rPr lang="de-DE" sz="28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DE" sz="28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de-DE" sz="24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verride</a:t>
            </a: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am Ende, nicht wie in C# vorn</a:t>
            </a:r>
            <a:endParaRPr lang="de-DE" sz="24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 und CPP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eaderfiles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(.h) für </a:t>
            </a:r>
            <a:r>
              <a:rPr lang="de-DE" sz="28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eklaration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oder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Sourcefiles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) für Implementation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inlcude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ersetzt Text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pragma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endParaRPr lang="de-DE" sz="28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orward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decleration</a:t>
            </a:r>
            <a:endParaRPr lang="de-DE" sz="28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Definieren einer Klasse ohne Inhalte zu kennen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uf zirkuläre Referenzen achten</a:t>
            </a:r>
            <a:endParaRPr lang="de-DE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41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Ablauf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Programmieren Grundlagen 2 (4 UE)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C++ Grundlagen</a:t>
            </a:r>
            <a:endParaRPr lang="de-DE" sz="20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Pipeline (4 UE)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SDL2 Grundlagen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Game Engine Grundlagen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Mechanics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(8 UE)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2D Game Engine (SDL2, C++)</a:t>
            </a:r>
            <a:endParaRPr lang="de-DE" sz="20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6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Entstehung C++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Erweiterung von C 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Objektorientierung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Datenkapselung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de-DE" sz="2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1985 erschienen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de-DE" sz="22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Bjarne </a:t>
            </a:r>
            <a:r>
              <a:rPr lang="de-DE" sz="22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Stroustrup</a:t>
            </a:r>
            <a:endParaRPr lang="de-DE" sz="22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63" y="2547258"/>
            <a:ext cx="4482981" cy="29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Datentypen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1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de-DE" sz="1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(1 Byte aus technischen Gründen)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1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de-DE" sz="1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(1 Byte)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1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Short (2 Byte)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1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de-DE" sz="18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1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4 Byte in 32 Bit System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1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8 Byte in 64 Bit System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1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e-DE" sz="1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(4 Byte)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1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Long (8 Byte)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1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Double (8 Byte)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de-DE" sz="20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02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Datentypen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 lnSpcReduction="10000"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86 (32 Bit System)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64 (64 Bit System)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int32_t (4 Byte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stdint.h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Standard =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signed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Variablen (Byte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DE" sz="20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nsigned</a:t>
            </a:r>
            <a:r>
              <a:rPr lang="de-DE" sz="20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de-DE" sz="20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String gibt es standardmäßig nicht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C++ ist eine </a:t>
            </a:r>
            <a:r>
              <a:rPr lang="de-DE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unmanaged</a:t>
            </a: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Sprache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6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26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ong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kann als </a:t>
            </a:r>
            <a:r>
              <a:rPr lang="de-DE" sz="26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oder 2 </a:t>
            </a:r>
            <a:r>
              <a:rPr lang="de-DE" sz="26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gesehen werden</a:t>
            </a:r>
            <a:endParaRPr lang="de-DE" sz="26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05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Konventionen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 fontScale="92500" lnSpcReduction="20000"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6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inheitliche Benennung z.B.:</a:t>
            </a:r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s_ (statische Variablen)</a:t>
            </a:r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m_ (Member Variablen)</a:t>
            </a:r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_ (Parameter Variablen)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6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ommentieren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Sprache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Variablen und Funktionen sinnvoll benennen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6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mmer in Englisch</a:t>
            </a:r>
            <a:endParaRPr lang="de-DE" sz="26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Einstieg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Einstiegspunkt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C# -&gt;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8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</p:txBody>
      </p:sp>
    </p:spTree>
    <p:extLst>
      <p:ext uri="{BB962C8B-B14F-4D97-AF65-F5344CB8AC3E}">
        <p14:creationId xmlns:p14="http://schemas.microsoft.com/office/powerpoint/2010/main" val="60884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in C# using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nclude &lt;…&gt; -&gt; System includes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nclude “…” -&gt; </a:t>
            </a:r>
            <a:r>
              <a:rPr lang="en-US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Projekt</a:t>
            </a:r>
            <a:r>
              <a:rPr lang="en-US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includes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nclude &lt;</a:t>
            </a:r>
            <a:r>
              <a:rPr lang="en-US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Input Output Stream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 namespace </a:t>
            </a:r>
            <a:r>
              <a:rPr lang="en-US" sz="24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benutzen</a:t>
            </a:r>
            <a:r>
              <a:rPr lang="en-US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  <a:r>
              <a:rPr lang="en-US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::)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4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endParaRPr lang="en-US" sz="24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8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4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  <a:effectLst/>
        </p:spPr>
        <p:txBody>
          <a:bodyPr>
            <a:noAutofit/>
          </a:bodyPr>
          <a:lstStyle/>
          <a:p>
            <a:r>
              <a:rPr lang="de-DE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Output</a:t>
            </a:r>
            <a:endParaRPr lang="de-DE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66194"/>
            <a:ext cx="10353762" cy="4734853"/>
          </a:xfrm>
          <a:effectLst/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-&gt; output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&lt;&lt; “Hello World” &lt;&lt; </a:t>
            </a:r>
            <a:r>
              <a:rPr lang="en-US" sz="20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6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US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6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-&gt; new line keyword</a:t>
            </a:r>
            <a:endParaRPr lang="en-US" sz="26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-&gt; input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err="1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000" dirty="0" smtClean="0">
                <a:ln>
                  <a:noFill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&gt;&gt; age;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60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6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blockiert</a:t>
            </a:r>
            <a:r>
              <a:rPr lang="en-US" sz="2600" dirty="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Anwendung</a:t>
            </a:r>
            <a:endParaRPr lang="en-US" sz="2600" dirty="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09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421</Words>
  <Application>Microsoft Office PowerPoint</Application>
  <PresentationFormat>Breitbild</PresentationFormat>
  <Paragraphs>118</Paragraphs>
  <Slides>14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Calibri</vt:lpstr>
      <vt:lpstr>Calisto MT</vt:lpstr>
      <vt:lpstr>Courier New</vt:lpstr>
      <vt:lpstr>Times New Roman</vt:lpstr>
      <vt:lpstr>Trebuchet MS</vt:lpstr>
      <vt:lpstr>Wingdings</vt:lpstr>
      <vt:lpstr>Wingdings 2</vt:lpstr>
      <vt:lpstr>Schiefer</vt:lpstr>
      <vt:lpstr>C++</vt:lpstr>
      <vt:lpstr>Ablauf</vt:lpstr>
      <vt:lpstr>Entstehung C++</vt:lpstr>
      <vt:lpstr>Datentypen</vt:lpstr>
      <vt:lpstr>Datentypen</vt:lpstr>
      <vt:lpstr>Konventionen</vt:lpstr>
      <vt:lpstr>Einstieg</vt:lpstr>
      <vt:lpstr>Includes</vt:lpstr>
      <vt:lpstr>Input Output</vt:lpstr>
      <vt:lpstr>Typen</vt:lpstr>
      <vt:lpstr>Typen</vt:lpstr>
      <vt:lpstr>Klassen</vt:lpstr>
      <vt:lpstr>Klassen</vt:lpstr>
      <vt:lpstr>Header und CPP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/ SDL2</dc:title>
  <dc:creator>Marc</dc:creator>
  <cp:lastModifiedBy>Marc</cp:lastModifiedBy>
  <cp:revision>149</cp:revision>
  <dcterms:created xsi:type="dcterms:W3CDTF">2018-05-23T16:40:33Z</dcterms:created>
  <dcterms:modified xsi:type="dcterms:W3CDTF">2018-06-19T16:06:26Z</dcterms:modified>
</cp:coreProperties>
</file>