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7150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6ac57de13_0_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86ac57de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594dbd007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8594dbd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86200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220000" y="1638265"/>
            <a:ext cx="4876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029000" y="-342935"/>
            <a:ext cx="4876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672417"/>
            <a:ext cx="7772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15868" l="0" r="0" t="9126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0" y="-21167"/>
            <a:ext cx="9182100" cy="5715000"/>
          </a:xfrm>
          <a:prstGeom prst="rect">
            <a:avLst/>
          </a:prstGeom>
          <a:gradFill>
            <a:gsLst>
              <a:gs pos="0">
                <a:srgbClr val="FFFFFF">
                  <a:alpha val="83529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>
            <p:ph type="ctrTitle"/>
          </p:nvPr>
        </p:nvSpPr>
        <p:spPr>
          <a:xfrm>
            <a:off x="330750" y="140675"/>
            <a:ext cx="85206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Pygame игра (симулятор</a:t>
            </a:r>
            <a:endParaRPr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драйва)</a:t>
            </a:r>
            <a:endParaRPr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546500" y="4367175"/>
            <a:ext cx="6051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400">
                <a:solidFill>
                  <a:srgbClr val="666666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Чупрына Матвей, Смирнов Роман</a:t>
            </a:r>
            <a:endParaRPr i="1" sz="3400">
              <a:solidFill>
                <a:srgbClr val="666666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875" y="1622000"/>
            <a:ext cx="4999600" cy="28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348571" y="523832"/>
            <a:ext cx="8520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48575" y="1381524"/>
            <a:ext cx="85206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Идея: симулятор вождение с видом сверху. Есть декорации, 4 полосы. Игра постепенно ускоряется. Есть счетчик очков.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99" y="2656019"/>
            <a:ext cx="4042350" cy="279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400" y="2656025"/>
            <a:ext cx="4042350" cy="27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311695" y="301250"/>
            <a:ext cx="8520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РЕАЛИЗАЦИЯ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689900" y="978625"/>
            <a:ext cx="75597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ru-RU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Проект содержит два файла с кодом. Первый - Objects - содержит все классы, такие как: Border (граница), EnemyCar (две верхние полосы), EnemyCar2 (две нижние полосы), MainCar (главная машина соответственно), Road (класс дороги), Decor (класс домиков, деревьев и т.п.), и класс Light (отвечающий за фонари). Смысла писать что-то про наполнение классов нет, проще прочитать код, в не месть комментарии. </a:t>
            </a:r>
            <a:endParaRPr i="1"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ru-RU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Второй файл - main - содержит три основные функции (start_screen, main, end_screen) и саму реализацию игры. Игра использует собственноручно нарисованные нами спрайты и АП музыку. </a:t>
            </a:r>
            <a:endParaRPr i="1"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ru-RU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Есть файл requirements.txt, папки с музыкой и спрайтами, а также отдельный шрифт.</a:t>
            </a:r>
            <a:endParaRPr i="1"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311695" y="55275"/>
            <a:ext cx="8520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РЕАЛИЗАЦИЯ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50" y="995475"/>
            <a:ext cx="15621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3187175"/>
            <a:ext cx="4501824" cy="24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0" y="3187159"/>
            <a:ext cx="4501824" cy="2438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275" y="2324100"/>
            <a:ext cx="1143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7538" y="995475"/>
            <a:ext cx="7524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7175" y="2152650"/>
            <a:ext cx="6381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0203" y="1068996"/>
            <a:ext cx="1408373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26225" y="1221625"/>
            <a:ext cx="6000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84825" y="995475"/>
            <a:ext cx="1066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76875" y="2152650"/>
            <a:ext cx="7524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12" y="0"/>
            <a:ext cx="101600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ctrTitle"/>
          </p:nvPr>
        </p:nvSpPr>
        <p:spPr>
          <a:xfrm>
            <a:off x="311695" y="-79750"/>
            <a:ext cx="8520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 txBox="1"/>
          <p:nvPr>
            <p:ph type="ctrTitle"/>
          </p:nvPr>
        </p:nvSpPr>
        <p:spPr>
          <a:xfrm>
            <a:off x="209445" y="4533025"/>
            <a:ext cx="8520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689900" y="5251900"/>
            <a:ext cx="7559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ru-RU" sz="1800">
                <a:solidFill>
                  <a:srgbClr val="666666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Далее предлагаем посмотреть проект “вживую”.</a:t>
            </a:r>
            <a:endParaRPr i="1" sz="1800">
              <a:solidFill>
                <a:srgbClr val="666666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666666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800">
              <a:solidFill>
                <a:srgbClr val="666666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1546500" y="2569675"/>
            <a:ext cx="60510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1800">
                <a:solidFill>
                  <a:srgbClr val="666666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Поставленная задача выполнена, проект создан. Мы успешно освоили навыки создания игры используя библиотеку pygame. </a:t>
            </a:r>
            <a:endParaRPr i="1" sz="1800">
              <a:solidFill>
                <a:srgbClr val="666666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666666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666666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