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File</vt:lpstr>
    </vt:vector>
  </TitlesOfParts>
  <Company>Test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creator>Test Author</dc:creator>
  <dc:description>Test Comments</dc:description>
  <cp:lastModifiedBy>Brian Powell</cp:lastModifiedBy>
  <cp:revision>2</cp:revision>
  <dcterms:created xsi:type="dcterms:W3CDTF">2016-03-01T03:57:59Z</dcterms:created>
  <dcterms:modified xsi:type="dcterms:W3CDTF">2018-09-21T15:15:55Z</dcterms:modified>
</cp:coreProperties>
</file>