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2</ap:Words>
  <ap:Application>Microsoft Office PowerPoint</ap:Application>
  <ap:PresentationFormat>Widescreen</ap:PresentationFormat>
  <ap:Paragraphs>1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Test File</vt:lpstr>
    </vt:vector>
  </ap:TitlesOfParts>
  <ap:LinksUpToDate>false</ap:LinksUpToDate>
  <ap:SharedDoc>false</ap:SharedDoc>
  <ap:HyperlinksChanged>false</ap:HyperlinksChanged>
  <ap:AppVersion>16.0000</ap:AppVersion>
  <ap:Company>Test Company 9/24/2018 10:11:29 AM</ap:Company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Test Title 9/24/2018 10:11:29 AM</dc:title>
  <dc:creator>Test Author 9/24/2018 10:11:29 AM</dc:creator>
  <dc:description>Test Comments 9/24/2018 10:11:29 AM</dc:description>
  <lastModifiedBy>Brian Powell</lastModifiedBy>
  <revision>2</revision>
  <dcterms:created xsi:type="dcterms:W3CDTF">2019-09-24T14:11:29.8832033Z</dcterms:created>
  <dcterms:modified xsi:type="dcterms:W3CDTF">2023-09-24T14:11:29.9067031Z</dcterms:modified>
</coreProperties>
</file>