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1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5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2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8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0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9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4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5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4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9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BE16-BFDF-4E4A-83B4-794D0512D4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6BE16-BFDF-4E4A-83B4-794D0512D4FC}" type="datetimeFigureOut">
              <a:rPr lang="en-US" smtClean="0"/>
              <a:t>9/21/2018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6C51E-C25E-4555-8D14-21A47F3F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 File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8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>
  <ap:TotalTime>0</ap:TotalTime>
  <ap:Words>2</ap:Words>
  <ap:Application>Microsoft Office PowerPoint</ap:Application>
  <ap:PresentationFormat>Widescreen</ap:PresentationFormat>
  <ap:Paragraphs>1</ap:Paragraphs>
  <ap:Slides>1</ap:Slides>
  <ap:Notes>0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ap:HeadingPairs>
  <ap:TitlesOfParts>
    <vt:vector baseType="lpstr" size="5">
      <vt:lpstr>Arial</vt:lpstr>
      <vt:lpstr>Calibri</vt:lpstr>
      <vt:lpstr>Calibri Light</vt:lpstr>
      <vt:lpstr>Office Theme</vt:lpstr>
      <vt:lpstr>Test File</vt:lpstr>
    </vt:vector>
  </ap:TitlesOfParts>
  <ap:LinksUpToDate>false</ap:LinksUpToDate>
  <ap:SharedDoc>false</ap:SharedDoc>
  <ap:HyperlinksChanged>false</ap:HyperlinksChanged>
  <ap:AppVersion>16.0000</ap:AppVersion>
  <ap:Company>Test Company 9/24/2018 12:44:41 PM</ap:Company>
</ap: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Test Title 9/24/2018 12:44:41 PM</dc:title>
  <dc:creator>Test Author 9/24/2018 12:44:41 PM</dc:creator>
  <dc:description>Test Comments 9/24/2018 12:44:41 PM</dc:description>
  <lastModifiedBy>Brian Powell</lastModifiedBy>
  <revision>2</revision>
  <dcterms:created xsi:type="dcterms:W3CDTF">2019-09-24T16:44:41.2283283Z</dcterms:created>
  <dcterms:modified xsi:type="dcterms:W3CDTF">2023-09-24T16:44:41.2498272Z</dcterms:modified>
</coreProperties>
</file>