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2097217-8123-47F9-8B59-2B495B3AAA12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93BFED8-5C28-4865-9921-5736B65694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7217-8123-47F9-8B59-2B495B3AAA12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FED8-5C28-4865-9921-5736B65694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7217-8123-47F9-8B59-2B495B3AAA12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FED8-5C28-4865-9921-5736B65694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7217-8123-47F9-8B59-2B495B3AAA12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FED8-5C28-4865-9921-5736B65694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7217-8123-47F9-8B59-2B495B3AAA12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FED8-5C28-4865-9921-5736B65694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7217-8123-47F9-8B59-2B495B3AAA12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FED8-5C28-4865-9921-5736B65694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7217-8123-47F9-8B59-2B495B3AAA12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FED8-5C28-4865-9921-5736B65694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7217-8123-47F9-8B59-2B495B3AAA12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FED8-5C28-4865-9921-5736B65694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7217-8123-47F9-8B59-2B495B3AAA12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FED8-5C28-4865-9921-5736B65694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7217-8123-47F9-8B59-2B495B3AAA12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FED8-5C28-4865-9921-5736B65694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7217-8123-47F9-8B59-2B495B3AAA12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FED8-5C28-4865-9921-5736B65694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2097217-8123-47F9-8B59-2B495B3AAA12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93BFED8-5C28-4865-9921-5736B65694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Mirror World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김지훈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5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결과물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6940" cy="3508977"/>
          </a:xfrm>
        </p:spPr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전체적인 난이도 조정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필살기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추가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페이즈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새 패턴 추가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피격 애니메이션 추가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5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난이도 </a:t>
            </a:r>
            <a:r>
              <a:rPr lang="ko-KR" altLang="en-US" dirty="0" smtClean="0"/>
              <a:t>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2420888"/>
            <a:ext cx="6624736" cy="1738833"/>
          </a:xfrm>
        </p:spPr>
        <p:txBody>
          <a:bodyPr/>
          <a:lstStyle/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페이즈에서</a:t>
            </a:r>
            <a:r>
              <a:rPr lang="ko-KR" altLang="en-US" dirty="0" smtClean="0"/>
              <a:t> 보스의 체력이 절반 이하로 감소할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패턴 사이의 </a:t>
            </a:r>
            <a:r>
              <a:rPr lang="ko-KR" altLang="en-US" dirty="0" err="1" smtClean="0"/>
              <a:t>텀이</a:t>
            </a:r>
            <a:r>
              <a:rPr lang="ko-KR" altLang="en-US" dirty="0" smtClean="0"/>
              <a:t> 짧아지고</a:t>
            </a:r>
            <a:r>
              <a:rPr lang="en-US" altLang="ko-KR" dirty="0" smtClean="0"/>
              <a:t>,</a:t>
            </a:r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ko-KR" altLang="en-US" dirty="0" smtClean="0"/>
              <a:t>속도도 빨라짐</a:t>
            </a:r>
            <a:r>
              <a:rPr lang="en-US" altLang="ko-KR" dirty="0" smtClean="0"/>
              <a:t>,3</a:t>
            </a:r>
            <a:r>
              <a:rPr lang="ko-KR" altLang="en-US" dirty="0" err="1" smtClean="0"/>
              <a:t>페이즈는</a:t>
            </a:r>
            <a:r>
              <a:rPr lang="ko-KR" altLang="en-US" dirty="0" smtClean="0"/>
              <a:t> 특히 더 빨라지게 만듦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5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필살기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2420888"/>
            <a:ext cx="6480720" cy="1738833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필살기를</a:t>
            </a:r>
            <a:r>
              <a:rPr lang="ko-KR" altLang="en-US" dirty="0" smtClean="0"/>
              <a:t> 추가함</a:t>
            </a:r>
            <a:r>
              <a:rPr lang="en-US" altLang="ko-KR" dirty="0" smtClean="0"/>
              <a:t>,</a:t>
            </a:r>
            <a:r>
              <a:rPr lang="ko-KR" altLang="en-US" dirty="0" smtClean="0"/>
              <a:t>애니메이션 </a:t>
            </a:r>
            <a:r>
              <a:rPr lang="ko-KR" altLang="en-US" dirty="0" err="1" smtClean="0"/>
              <a:t>재생중</a:t>
            </a:r>
            <a:r>
              <a:rPr lang="ko-KR" altLang="en-US" dirty="0" smtClean="0"/>
              <a:t> 연타로</a:t>
            </a:r>
            <a:r>
              <a:rPr lang="en-US" altLang="ko-KR" dirty="0"/>
              <a:t> </a:t>
            </a:r>
            <a:r>
              <a:rPr lang="ko-KR" altLang="en-US" dirty="0" err="1" smtClean="0"/>
              <a:t>대미지를</a:t>
            </a:r>
            <a:r>
              <a:rPr lang="ko-KR" altLang="en-US" dirty="0" smtClean="0"/>
              <a:t> 주고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마지막으로 큰 대미지 한번을 줌</a:t>
            </a:r>
            <a:r>
              <a:rPr lang="en-US" altLang="ko-KR" dirty="0" smtClean="0"/>
              <a:t>,</a:t>
            </a:r>
            <a:r>
              <a:rPr lang="ko-KR" altLang="en-US" dirty="0" smtClean="0"/>
              <a:t>원래는 무적 기능도 있었으나</a:t>
            </a:r>
            <a:r>
              <a:rPr lang="en-US" altLang="ko-KR" dirty="0" smtClean="0"/>
              <a:t>,                </a:t>
            </a:r>
            <a:r>
              <a:rPr lang="ko-KR" altLang="en-US" dirty="0" smtClean="0"/>
              <a:t>너무 사기라서 삭제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페이즈별로</a:t>
            </a:r>
            <a:r>
              <a:rPr lang="ko-KR" altLang="en-US" dirty="0" smtClean="0"/>
              <a:t> 대미지가  다름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4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err="1" smtClean="0"/>
              <a:t>페이즈</a:t>
            </a:r>
            <a:r>
              <a:rPr lang="ko-KR" altLang="en-US" dirty="0" smtClean="0"/>
              <a:t> 추가패턴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2348880"/>
            <a:ext cx="6777317" cy="2259613"/>
          </a:xfrm>
        </p:spPr>
        <p:txBody>
          <a:bodyPr/>
          <a:lstStyle/>
          <a:p>
            <a:r>
              <a:rPr lang="ko-KR" altLang="en-US" dirty="0" smtClean="0"/>
              <a:t>보스가 바닥을 찍으며 잠시 후 바닥에서 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공격이 튀어나옴</a:t>
            </a:r>
            <a:r>
              <a:rPr lang="en-US" altLang="ko-KR" dirty="0" smtClean="0"/>
              <a:t>,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가지의 </a:t>
            </a:r>
            <a:r>
              <a:rPr lang="ko-KR" altLang="en-US" dirty="0" err="1" smtClean="0"/>
              <a:t>진형으로</a:t>
            </a:r>
            <a:r>
              <a:rPr lang="ko-KR" altLang="en-US" dirty="0" smtClean="0"/>
              <a:t> 튀어나올 수 있음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23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피격 애니메이션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2420888"/>
            <a:ext cx="6777317" cy="1440160"/>
          </a:xfrm>
        </p:spPr>
        <p:txBody>
          <a:bodyPr/>
          <a:lstStyle/>
          <a:p>
            <a:r>
              <a:rPr lang="ko-KR" altLang="en-US" dirty="0" smtClean="0"/>
              <a:t>플레이어 및 보스 피격애니메이션 추가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31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스틴">
  <a:themeElements>
    <a:clrScheme name="오스틴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오스틴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오스틴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70</TotalTime>
  <Words>103</Words>
  <Application>Microsoft Office PowerPoint</Application>
  <PresentationFormat>화면 슬라이드 쇼(4:3)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오스틴</vt:lpstr>
      <vt:lpstr>Mirror World</vt:lpstr>
      <vt:lpstr>최종 결과물</vt:lpstr>
      <vt:lpstr>난이도 조정</vt:lpstr>
      <vt:lpstr>필살기 추가</vt:lpstr>
      <vt:lpstr>3페이즈 추가패턴</vt:lpstr>
      <vt:lpstr>피격 애니메이션 추가</vt:lpstr>
    </vt:vector>
  </TitlesOfParts>
  <Company>SBS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김지훈</cp:lastModifiedBy>
  <cp:revision>9</cp:revision>
  <dcterms:created xsi:type="dcterms:W3CDTF">2018-08-01T11:39:35Z</dcterms:created>
  <dcterms:modified xsi:type="dcterms:W3CDTF">2018-09-10T10:33:34Z</dcterms:modified>
</cp:coreProperties>
</file>