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ko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6"/>
    <p:restoredTop sz="94624"/>
  </p:normalViewPr>
  <p:slideViewPr>
    <p:cSldViewPr snapToGrid="0" snapToObjects="1">
      <p:cViewPr varScale="1">
        <p:scale>
          <a:sx n="83" d="100"/>
          <a:sy n="83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654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BB3DF-9D82-A042-8D85-24C19BF3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253" y="937367"/>
            <a:ext cx="6792279" cy="1733642"/>
          </a:xfrm>
        </p:spPr>
        <p:txBody>
          <a:bodyPr>
            <a:noAutofit/>
          </a:bodyPr>
          <a:lstStyle/>
          <a:p>
            <a:r>
              <a:rPr kumimoji="1" lang="en-GB" altLang="ko-GB" sz="6000" b="1"/>
              <a:t>PintOS project</a:t>
            </a:r>
            <a:endParaRPr kumimoji="1" lang="ko-GB" altLang="en-US" sz="6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78CEA-5EF3-BB44-9EEE-CAE23851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054644"/>
            <a:ext cx="6125372" cy="2310057"/>
          </a:xfrm>
        </p:spPr>
        <p:txBody>
          <a:bodyPr>
            <a:normAutofit lnSpcReduction="10000"/>
          </a:bodyPr>
          <a:lstStyle/>
          <a:p>
            <a:r>
              <a:rPr kumimoji="1" lang="en-GB" altLang="ko-GB" i="0" dirty="0"/>
              <a:t>GROUP 11</a:t>
            </a:r>
          </a:p>
          <a:p>
            <a:r>
              <a:rPr kumimoji="1" lang="en-GB" altLang="ko-GB" i="0" dirty="0"/>
              <a:t>22027036 Farhan Zakir</a:t>
            </a:r>
          </a:p>
          <a:p>
            <a:r>
              <a:rPr kumimoji="1" lang="en-GB" altLang="ko-GB" i="0" dirty="0"/>
              <a:t>21065719 Bit Na Yoon</a:t>
            </a:r>
          </a:p>
          <a:p>
            <a:r>
              <a:rPr kumimoji="1" lang="en-GB" altLang="ko-GB" i="0" dirty="0"/>
              <a:t>21003020 </a:t>
            </a:r>
            <a:r>
              <a:rPr kumimoji="1" lang="en-GB" altLang="ko-GB" i="0" dirty="0" err="1"/>
              <a:t>Eyad</a:t>
            </a:r>
            <a:r>
              <a:rPr kumimoji="1" lang="en-GB" altLang="ko-GB" i="0" dirty="0"/>
              <a:t> </a:t>
            </a:r>
            <a:r>
              <a:rPr kumimoji="1" lang="en-GB" altLang="ko-GB" i="0" dirty="0" err="1"/>
              <a:t>Alshehri</a:t>
            </a:r>
            <a:endParaRPr kumimoji="1" lang="en-GB" altLang="ko-GB" i="0" dirty="0"/>
          </a:p>
          <a:p>
            <a:endParaRPr kumimoji="1" lang="ko-GB" altLang="en-US" i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5288C37-E0E6-AB68-995A-14580ED4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0" r="27190" b="1"/>
          <a:stretch/>
        </p:blipFill>
        <p:spPr>
          <a:xfrm>
            <a:off x="0" y="11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A0D6DB-99C6-9D48-BEBA-D431D25A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endParaRPr kumimoji="1" lang="ko-GB" alt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47FA1-5709-D445-B1BC-878B07D7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endParaRPr kumimoji="1" lang="ko-GB" altLang="en-US"/>
          </a:p>
        </p:txBody>
      </p:sp>
    </p:spTree>
    <p:extLst>
      <p:ext uri="{BB962C8B-B14F-4D97-AF65-F5344CB8AC3E}">
        <p14:creationId xmlns:p14="http://schemas.microsoft.com/office/powerpoint/2010/main" val="36152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4" y="3231983"/>
            <a:ext cx="3931262" cy="1153026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SYS_REMOVE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2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내용 개체 틀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392" y="2302455"/>
            <a:ext cx="6891866" cy="3012082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BE082-C73A-834E-A7FE-1FF0DC1038D8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298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8B46A-8F79-014C-857D-01E6A2EB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7D58-2D81-0B4B-9CFD-7C316845F343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05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9" y="3173650"/>
            <a:ext cx="2790084" cy="1247325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SYS_EXEC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19588" y="2423395"/>
            <a:ext cx="8016318" cy="2747833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8F736F-95FB-4F4F-AE40-6B457670DE42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4099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7" y="1022888"/>
            <a:ext cx="4090999" cy="1820325"/>
          </a:xfrm>
        </p:spPr>
        <p:txBody>
          <a:bodyPr anchor="ctr">
            <a:normAutofit/>
          </a:bodyPr>
          <a:lstStyle/>
          <a:p>
            <a:pPr algn="ctr"/>
            <a:r>
              <a:rPr lang="en-GB" altLang="ko-GB" sz="4000" b="1" i="0" dirty="0"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r="8970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21E91-8DD5-DC4B-9D44-1A510A1274BA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37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4" y="3413500"/>
            <a:ext cx="3425269" cy="968357"/>
          </a:xfrm>
        </p:spPr>
        <p:txBody>
          <a:bodyPr anchor="ctr">
            <a:normAutofit fontScale="90000"/>
          </a:bodyPr>
          <a:lstStyle/>
          <a:p>
            <a:pPr algn="ctr"/>
            <a:r>
              <a:rPr kumimoji="1" lang="en-GB" altLang="ko-GB" b="1" dirty="0"/>
              <a:t>SYS_CREATE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02617" y="2544125"/>
            <a:ext cx="7966517" cy="27071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942FD-D1B6-134A-ADF0-EA7A4B5E67F0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574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GB" altLang="ko-GB" sz="4000" b="1" i="0" dirty="0">
                <a:solidFill>
                  <a:srgbClr val="D1D5DB"/>
                </a:solidFill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6BEB5-979F-DD33-E302-4E8E9A25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내용 개체 틀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594719-D2D3-2349-8ABB-B8EFBC63DF91}"/>
              </a:ext>
            </a:extLst>
          </p:cNvPr>
          <p:cNvSpPr txBox="1"/>
          <p:nvPr/>
        </p:nvSpPr>
        <p:spPr>
          <a:xfrm>
            <a:off x="387069" y="387458"/>
            <a:ext cx="7424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5330913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B42B4"/>
      </a:accent4>
      <a:accent5>
        <a:srgbClr val="574DC3"/>
      </a:accent5>
      <a:accent6>
        <a:srgbClr val="3B62B1"/>
      </a:accent6>
      <a:hlink>
        <a:srgbClr val="5F3FBF"/>
      </a:hlink>
      <a:folHlink>
        <a:srgbClr val="7F7F7F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Macintosh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Microsoft GothicNeo</vt:lpstr>
      <vt:lpstr>Söhne</vt:lpstr>
      <vt:lpstr>Arial</vt:lpstr>
      <vt:lpstr>Wingdings</vt:lpstr>
      <vt:lpstr>LeafVTI</vt:lpstr>
      <vt:lpstr>PintOS project</vt:lpstr>
      <vt:lpstr>PowerPoint 프레젠테이션</vt:lpstr>
      <vt:lpstr>SYS_REMOVE </vt:lpstr>
      <vt:lpstr>PowerPoint 프레젠테이션</vt:lpstr>
      <vt:lpstr>SYS_EXEC </vt:lpstr>
      <vt:lpstr>Execution result</vt:lpstr>
      <vt:lpstr>SYS_CREATE </vt:lpstr>
      <vt:lpstr>Execution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Bit Yoon (Student)</dc:creator>
  <cp:lastModifiedBy>Bit Yoon (Student)</cp:lastModifiedBy>
  <cp:revision>5</cp:revision>
  <dcterms:created xsi:type="dcterms:W3CDTF">2023-07-22T00:19:44Z</dcterms:created>
  <dcterms:modified xsi:type="dcterms:W3CDTF">2023-07-22T09:14:13Z</dcterms:modified>
</cp:coreProperties>
</file>