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1B9"/>
    <a:srgbClr val="B8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30128-E4AE-421F-BAB7-82984B75D369}" v="36" dt="2022-11-14T19:38:43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Torrelles" userId="c81dfef9-ed34-4495-9269-1c11789d9bc3" providerId="ADAL" clId="{A8130128-E4AE-421F-BAB7-82984B75D369}"/>
    <pc:docChg chg="undo custSel addSld delSld modSld sldOrd">
      <pc:chgData name="Jorge Torrelles" userId="c81dfef9-ed34-4495-9269-1c11789d9bc3" providerId="ADAL" clId="{A8130128-E4AE-421F-BAB7-82984B75D369}" dt="2022-11-14T19:44:38.387" v="1867" actId="1035"/>
      <pc:docMkLst>
        <pc:docMk/>
      </pc:docMkLst>
      <pc:sldChg chg="addSp delSp modSp new mod">
        <pc:chgData name="Jorge Torrelles" userId="c81dfef9-ed34-4495-9269-1c11789d9bc3" providerId="ADAL" clId="{A8130128-E4AE-421F-BAB7-82984B75D369}" dt="2022-11-14T16:14:53.787" v="301" actId="207"/>
        <pc:sldMkLst>
          <pc:docMk/>
          <pc:sldMk cId="648186747" sldId="256"/>
        </pc:sldMkLst>
        <pc:spChg chg="del">
          <ac:chgData name="Jorge Torrelles" userId="c81dfef9-ed34-4495-9269-1c11789d9bc3" providerId="ADAL" clId="{A8130128-E4AE-421F-BAB7-82984B75D369}" dt="2022-11-14T15:54:56.670" v="1" actId="478"/>
          <ac:spMkLst>
            <pc:docMk/>
            <pc:sldMk cId="648186747" sldId="256"/>
            <ac:spMk id="2" creationId="{4C2DACE0-4906-4470-9C41-91C0C9B13294}"/>
          </ac:spMkLst>
        </pc:spChg>
        <pc:spChg chg="del">
          <ac:chgData name="Jorge Torrelles" userId="c81dfef9-ed34-4495-9269-1c11789d9bc3" providerId="ADAL" clId="{A8130128-E4AE-421F-BAB7-82984B75D369}" dt="2022-11-14T15:54:56.670" v="1" actId="478"/>
          <ac:spMkLst>
            <pc:docMk/>
            <pc:sldMk cId="648186747" sldId="256"/>
            <ac:spMk id="3" creationId="{524DB465-C48D-4635-85EF-47252BC71DFD}"/>
          </ac:spMkLst>
        </pc:spChg>
        <pc:spChg chg="add mod">
          <ac:chgData name="Jorge Torrelles" userId="c81dfef9-ed34-4495-9269-1c11789d9bc3" providerId="ADAL" clId="{A8130128-E4AE-421F-BAB7-82984B75D369}" dt="2022-11-14T16:03:41.689" v="167" actId="1076"/>
          <ac:spMkLst>
            <pc:docMk/>
            <pc:sldMk cId="648186747" sldId="256"/>
            <ac:spMk id="4" creationId="{97D2DFB9-A2AD-4C0D-873C-360421723445}"/>
          </ac:spMkLst>
        </pc:spChg>
        <pc:spChg chg="add del mod">
          <ac:chgData name="Jorge Torrelles" userId="c81dfef9-ed34-4495-9269-1c11789d9bc3" providerId="ADAL" clId="{A8130128-E4AE-421F-BAB7-82984B75D369}" dt="2022-11-14T15:56:30.280" v="19" actId="478"/>
          <ac:spMkLst>
            <pc:docMk/>
            <pc:sldMk cId="648186747" sldId="256"/>
            <ac:spMk id="5" creationId="{2BD692D4-F6DE-4DB7-9C93-8ED5B590CBBE}"/>
          </ac:spMkLst>
        </pc:spChg>
        <pc:spChg chg="add mod">
          <ac:chgData name="Jorge Torrelles" userId="c81dfef9-ed34-4495-9269-1c11789d9bc3" providerId="ADAL" clId="{A8130128-E4AE-421F-BAB7-82984B75D369}" dt="2022-11-14T16:03:48.005" v="168" actId="1076"/>
          <ac:spMkLst>
            <pc:docMk/>
            <pc:sldMk cId="648186747" sldId="256"/>
            <ac:spMk id="8" creationId="{42A41A63-8EFE-4453-B231-6F8B6F735152}"/>
          </ac:spMkLst>
        </pc:spChg>
        <pc:spChg chg="add mod ord">
          <ac:chgData name="Jorge Torrelles" userId="c81dfef9-ed34-4495-9269-1c11789d9bc3" providerId="ADAL" clId="{A8130128-E4AE-421F-BAB7-82984B75D369}" dt="2022-11-14T16:07:07.780" v="176" actId="207"/>
          <ac:spMkLst>
            <pc:docMk/>
            <pc:sldMk cId="648186747" sldId="256"/>
            <ac:spMk id="9" creationId="{9BCE9C35-945F-4CB1-ADFC-7A58E6728F10}"/>
          </ac:spMkLst>
        </pc:spChg>
        <pc:spChg chg="add mod">
          <ac:chgData name="Jorge Torrelles" userId="c81dfef9-ed34-4495-9269-1c11789d9bc3" providerId="ADAL" clId="{A8130128-E4AE-421F-BAB7-82984B75D369}" dt="2022-11-14T16:11:24.187" v="280" actId="12789"/>
          <ac:spMkLst>
            <pc:docMk/>
            <pc:sldMk cId="648186747" sldId="256"/>
            <ac:spMk id="11" creationId="{22E4C800-D67A-4AF4-933E-38BC2BBF61C7}"/>
          </ac:spMkLst>
        </pc:spChg>
        <pc:spChg chg="add mod">
          <ac:chgData name="Jorge Torrelles" userId="c81dfef9-ed34-4495-9269-1c11789d9bc3" providerId="ADAL" clId="{A8130128-E4AE-421F-BAB7-82984B75D369}" dt="2022-11-14T16:13:40.399" v="296" actId="12789"/>
          <ac:spMkLst>
            <pc:docMk/>
            <pc:sldMk cId="648186747" sldId="256"/>
            <ac:spMk id="12" creationId="{EAF439FF-40E5-4F52-B316-B3BF60329241}"/>
          </ac:spMkLst>
        </pc:spChg>
        <pc:spChg chg="add mod">
          <ac:chgData name="Jorge Torrelles" userId="c81dfef9-ed34-4495-9269-1c11789d9bc3" providerId="ADAL" clId="{A8130128-E4AE-421F-BAB7-82984B75D369}" dt="2022-11-14T16:14:53.787" v="301" actId="207"/>
          <ac:spMkLst>
            <pc:docMk/>
            <pc:sldMk cId="648186747" sldId="256"/>
            <ac:spMk id="13" creationId="{7B1591F8-F792-46C5-A5DD-50FE7BFCC858}"/>
          </ac:spMkLst>
        </pc:spChg>
        <pc:picChg chg="add mod ord modCrop">
          <ac:chgData name="Jorge Torrelles" userId="c81dfef9-ed34-4495-9269-1c11789d9bc3" providerId="ADAL" clId="{A8130128-E4AE-421F-BAB7-82984B75D369}" dt="2022-11-14T16:13:11.733" v="293" actId="1076"/>
          <ac:picMkLst>
            <pc:docMk/>
            <pc:sldMk cId="648186747" sldId="256"/>
            <ac:picMk id="10" creationId="{01906441-B92D-4F4A-9252-502D80FC9C0C}"/>
          </ac:picMkLst>
        </pc:picChg>
        <pc:cxnChg chg="add del mod">
          <ac:chgData name="Jorge Torrelles" userId="c81dfef9-ed34-4495-9269-1c11789d9bc3" providerId="ADAL" clId="{A8130128-E4AE-421F-BAB7-82984B75D369}" dt="2022-11-14T15:59:41.999" v="157" actId="478"/>
          <ac:cxnSpMkLst>
            <pc:docMk/>
            <pc:sldMk cId="648186747" sldId="256"/>
            <ac:cxnSpMk id="7" creationId="{4B433F1B-0DD5-4490-9CB1-F16DB4590356}"/>
          </ac:cxnSpMkLst>
        </pc:cxnChg>
      </pc:sldChg>
      <pc:sldChg chg="addSp delSp modSp new mod">
        <pc:chgData name="Jorge Torrelles" userId="c81dfef9-ed34-4495-9269-1c11789d9bc3" providerId="ADAL" clId="{A8130128-E4AE-421F-BAB7-82984B75D369}" dt="2022-11-14T19:22:58.367" v="1294" actId="164"/>
        <pc:sldMkLst>
          <pc:docMk/>
          <pc:sldMk cId="3480610542" sldId="257"/>
        </pc:sldMkLst>
        <pc:spChg chg="del">
          <ac:chgData name="Jorge Torrelles" userId="c81dfef9-ed34-4495-9269-1c11789d9bc3" providerId="ADAL" clId="{A8130128-E4AE-421F-BAB7-82984B75D369}" dt="2022-11-14T16:08:02.093" v="180" actId="478"/>
          <ac:spMkLst>
            <pc:docMk/>
            <pc:sldMk cId="3480610542" sldId="257"/>
            <ac:spMk id="2" creationId="{66FFFCA8-829F-4CC0-83A6-ED6E160CF04A}"/>
          </ac:spMkLst>
        </pc:spChg>
        <pc:spChg chg="del">
          <ac:chgData name="Jorge Torrelles" userId="c81dfef9-ed34-4495-9269-1c11789d9bc3" providerId="ADAL" clId="{A8130128-E4AE-421F-BAB7-82984B75D369}" dt="2022-11-14T16:08:02.093" v="180" actId="478"/>
          <ac:spMkLst>
            <pc:docMk/>
            <pc:sldMk cId="3480610542" sldId="257"/>
            <ac:spMk id="3" creationId="{72C215C9-AD08-4351-8AC5-98B3B68954C7}"/>
          </ac:spMkLst>
        </pc:spChg>
        <pc:spChg chg="add del mod ord">
          <ac:chgData name="Jorge Torrelles" userId="c81dfef9-ed34-4495-9269-1c11789d9bc3" providerId="ADAL" clId="{A8130128-E4AE-421F-BAB7-82984B75D369}" dt="2022-11-14T18:22:45.008" v="460" actId="478"/>
          <ac:spMkLst>
            <pc:docMk/>
            <pc:sldMk cId="3480610542" sldId="257"/>
            <ac:spMk id="4" creationId="{1AF8CC18-FB9B-4A2E-9CD9-BAB5DC94E987}"/>
          </ac:spMkLst>
        </pc:spChg>
        <pc:spChg chg="add mod">
          <ac:chgData name="Jorge Torrelles" userId="c81dfef9-ed34-4495-9269-1c11789d9bc3" providerId="ADAL" clId="{A8130128-E4AE-421F-BAB7-82984B75D369}" dt="2022-11-14T19:22:58.367" v="1294" actId="164"/>
          <ac:spMkLst>
            <pc:docMk/>
            <pc:sldMk cId="3480610542" sldId="257"/>
            <ac:spMk id="5" creationId="{12B67042-A569-4CFF-BD56-45C53E71B6CB}"/>
          </ac:spMkLst>
        </pc:spChg>
        <pc:spChg chg="add del mod">
          <ac:chgData name="Jorge Torrelles" userId="c81dfef9-ed34-4495-9269-1c11789d9bc3" providerId="ADAL" clId="{A8130128-E4AE-421F-BAB7-82984B75D369}" dt="2022-11-14T18:27:08.271" v="622" actId="478"/>
          <ac:spMkLst>
            <pc:docMk/>
            <pc:sldMk cId="3480610542" sldId="257"/>
            <ac:spMk id="6" creationId="{164199F7-A491-4C55-89CA-7122EC2C7DEF}"/>
          </ac:spMkLst>
        </pc:spChg>
        <pc:spChg chg="add mod">
          <ac:chgData name="Jorge Torrelles" userId="c81dfef9-ed34-4495-9269-1c11789d9bc3" providerId="ADAL" clId="{A8130128-E4AE-421F-BAB7-82984B75D369}" dt="2022-11-14T19:17:19.204" v="1054" actId="255"/>
          <ac:spMkLst>
            <pc:docMk/>
            <pc:sldMk cId="3480610542" sldId="257"/>
            <ac:spMk id="7" creationId="{1C476607-CB33-4F09-9F23-AA98B65BC2A2}"/>
          </ac:spMkLst>
        </pc:spChg>
        <pc:spChg chg="add del mod">
          <ac:chgData name="Jorge Torrelles" userId="c81dfef9-ed34-4495-9269-1c11789d9bc3" providerId="ADAL" clId="{A8130128-E4AE-421F-BAB7-82984B75D369}" dt="2022-11-14T19:21:13.475" v="1219"/>
          <ac:spMkLst>
            <pc:docMk/>
            <pc:sldMk cId="3480610542" sldId="257"/>
            <ac:spMk id="8" creationId="{291869F6-481C-406E-92F5-E16B85D945AD}"/>
          </ac:spMkLst>
        </pc:spChg>
        <pc:spChg chg="add del mod">
          <ac:chgData name="Jorge Torrelles" userId="c81dfef9-ed34-4495-9269-1c11789d9bc3" providerId="ADAL" clId="{A8130128-E4AE-421F-BAB7-82984B75D369}" dt="2022-11-14T19:21:13.475" v="1219"/>
          <ac:spMkLst>
            <pc:docMk/>
            <pc:sldMk cId="3480610542" sldId="257"/>
            <ac:spMk id="9" creationId="{019D4E02-3437-48EA-9366-29CE345A1487}"/>
          </ac:spMkLst>
        </pc:spChg>
        <pc:spChg chg="add mod">
          <ac:chgData name="Jorge Torrelles" userId="c81dfef9-ed34-4495-9269-1c11789d9bc3" providerId="ADAL" clId="{A8130128-E4AE-421F-BAB7-82984B75D369}" dt="2022-11-14T19:22:58.367" v="1294" actId="164"/>
          <ac:spMkLst>
            <pc:docMk/>
            <pc:sldMk cId="3480610542" sldId="257"/>
            <ac:spMk id="10" creationId="{1DEEFFF5-502F-4C8A-9675-42330621D335}"/>
          </ac:spMkLst>
        </pc:spChg>
        <pc:spChg chg="add mod">
          <ac:chgData name="Jorge Torrelles" userId="c81dfef9-ed34-4495-9269-1c11789d9bc3" providerId="ADAL" clId="{A8130128-E4AE-421F-BAB7-82984B75D369}" dt="2022-11-14T19:22:58.367" v="1294" actId="164"/>
          <ac:spMkLst>
            <pc:docMk/>
            <pc:sldMk cId="3480610542" sldId="257"/>
            <ac:spMk id="11" creationId="{A9ACB3B8-C990-4E1A-A751-52F7DB353CD3}"/>
          </ac:spMkLst>
        </pc:spChg>
        <pc:grpChg chg="add mod">
          <ac:chgData name="Jorge Torrelles" userId="c81dfef9-ed34-4495-9269-1c11789d9bc3" providerId="ADAL" clId="{A8130128-E4AE-421F-BAB7-82984B75D369}" dt="2022-11-14T19:22:58.367" v="1294" actId="164"/>
          <ac:grpSpMkLst>
            <pc:docMk/>
            <pc:sldMk cId="3480610542" sldId="257"/>
            <ac:grpSpMk id="12" creationId="{FD58D651-3B81-42D3-85D2-72FB5E66EA4D}"/>
          </ac:grpSpMkLst>
        </pc:grpChg>
      </pc:sldChg>
      <pc:sldChg chg="addSp delSp modSp add mod">
        <pc:chgData name="Jorge Torrelles" userId="c81dfef9-ed34-4495-9269-1c11789d9bc3" providerId="ADAL" clId="{A8130128-E4AE-421F-BAB7-82984B75D369}" dt="2022-11-14T19:33:08.464" v="1511" actId="14100"/>
        <pc:sldMkLst>
          <pc:docMk/>
          <pc:sldMk cId="4132971902" sldId="258"/>
        </pc:sldMkLst>
        <pc:spChg chg="add mod">
          <ac:chgData name="Jorge Torrelles" userId="c81dfef9-ed34-4495-9269-1c11789d9bc3" providerId="ADAL" clId="{A8130128-E4AE-421F-BAB7-82984B75D369}" dt="2022-11-14T19:20:38.762" v="1213" actId="122"/>
          <ac:spMkLst>
            <pc:docMk/>
            <pc:sldMk cId="4132971902" sldId="258"/>
            <ac:spMk id="2" creationId="{FEAB4C6F-EE21-4539-8040-5993463669B9}"/>
          </ac:spMkLst>
        </pc:spChg>
        <pc:spChg chg="add mod">
          <ac:chgData name="Jorge Torrelles" userId="c81dfef9-ed34-4495-9269-1c11789d9bc3" providerId="ADAL" clId="{A8130128-E4AE-421F-BAB7-82984B75D369}" dt="2022-11-14T19:32:56.953" v="1510" actId="207"/>
          <ac:spMkLst>
            <pc:docMk/>
            <pc:sldMk cId="4132971902" sldId="258"/>
            <ac:spMk id="4" creationId="{AEB1BF9D-25EE-47A5-BF30-FF46701C20F6}"/>
          </ac:spMkLst>
        </pc:spChg>
        <pc:spChg chg="mod">
          <ac:chgData name="Jorge Torrelles" userId="c81dfef9-ed34-4495-9269-1c11789d9bc3" providerId="ADAL" clId="{A8130128-E4AE-421F-BAB7-82984B75D369}" dt="2022-11-14T18:32:08.405" v="702" actId="20577"/>
          <ac:spMkLst>
            <pc:docMk/>
            <pc:sldMk cId="4132971902" sldId="258"/>
            <ac:spMk id="5" creationId="{12B67042-A569-4CFF-BD56-45C53E71B6CB}"/>
          </ac:spMkLst>
        </pc:spChg>
        <pc:spChg chg="add mod">
          <ac:chgData name="Jorge Torrelles" userId="c81dfef9-ed34-4495-9269-1c11789d9bc3" providerId="ADAL" clId="{A8130128-E4AE-421F-BAB7-82984B75D369}" dt="2022-11-14T19:23:32.185" v="1296" actId="164"/>
          <ac:spMkLst>
            <pc:docMk/>
            <pc:sldMk cId="4132971902" sldId="258"/>
            <ac:spMk id="6" creationId="{A6C1FFB4-ED49-4AA4-B907-C7682D03D702}"/>
          </ac:spMkLst>
        </pc:spChg>
        <pc:spChg chg="del">
          <ac:chgData name="Jorge Torrelles" userId="c81dfef9-ed34-4495-9269-1c11789d9bc3" providerId="ADAL" clId="{A8130128-E4AE-421F-BAB7-82984B75D369}" dt="2022-11-14T18:30:12.755" v="666" actId="478"/>
          <ac:spMkLst>
            <pc:docMk/>
            <pc:sldMk cId="4132971902" sldId="258"/>
            <ac:spMk id="7" creationId="{1C476607-CB33-4F09-9F23-AA98B65BC2A2}"/>
          </ac:spMkLst>
        </pc:spChg>
        <pc:spChg chg="add mod">
          <ac:chgData name="Jorge Torrelles" userId="c81dfef9-ed34-4495-9269-1c11789d9bc3" providerId="ADAL" clId="{A8130128-E4AE-421F-BAB7-82984B75D369}" dt="2022-11-14T19:23:22.087" v="1295" actId="164"/>
          <ac:spMkLst>
            <pc:docMk/>
            <pc:sldMk cId="4132971902" sldId="258"/>
            <ac:spMk id="8" creationId="{E03F75BA-E5CA-4A5F-992A-38428FE28358}"/>
          </ac:spMkLst>
        </pc:spChg>
        <pc:spChg chg="add del mod">
          <ac:chgData name="Jorge Torrelles" userId="c81dfef9-ed34-4495-9269-1c11789d9bc3" providerId="ADAL" clId="{A8130128-E4AE-421F-BAB7-82984B75D369}" dt="2022-11-14T18:35:48.056" v="765" actId="478"/>
          <ac:spMkLst>
            <pc:docMk/>
            <pc:sldMk cId="4132971902" sldId="258"/>
            <ac:spMk id="9" creationId="{7CF280B0-03FE-439D-A548-81205D124C3B}"/>
          </ac:spMkLst>
        </pc:spChg>
        <pc:spChg chg="add mod">
          <ac:chgData name="Jorge Torrelles" userId="c81dfef9-ed34-4495-9269-1c11789d9bc3" providerId="ADAL" clId="{A8130128-E4AE-421F-BAB7-82984B75D369}" dt="2022-11-14T18:33:18.591" v="738"/>
          <ac:spMkLst>
            <pc:docMk/>
            <pc:sldMk cId="4132971902" sldId="258"/>
            <ac:spMk id="10" creationId="{C5E94045-28AF-4C63-99FC-F58182F488B8}"/>
          </ac:spMkLst>
        </pc:spChg>
        <pc:spChg chg="add del mod">
          <ac:chgData name="Jorge Torrelles" userId="c81dfef9-ed34-4495-9269-1c11789d9bc3" providerId="ADAL" clId="{A8130128-E4AE-421F-BAB7-82984B75D369}" dt="2022-11-14T18:35:56.087" v="767" actId="478"/>
          <ac:spMkLst>
            <pc:docMk/>
            <pc:sldMk cId="4132971902" sldId="258"/>
            <ac:spMk id="11" creationId="{42E92C9E-FE1E-4342-9744-31F1B119E27B}"/>
          </ac:spMkLst>
        </pc:spChg>
        <pc:spChg chg="add del mod">
          <ac:chgData name="Jorge Torrelles" userId="c81dfef9-ed34-4495-9269-1c11789d9bc3" providerId="ADAL" clId="{A8130128-E4AE-421F-BAB7-82984B75D369}" dt="2022-11-14T18:33:54.769" v="748" actId="478"/>
          <ac:spMkLst>
            <pc:docMk/>
            <pc:sldMk cId="4132971902" sldId="258"/>
            <ac:spMk id="12" creationId="{CB0CC69B-EFEB-43EA-974E-AE78ED64326D}"/>
          </ac:spMkLst>
        </pc:spChg>
        <pc:spChg chg="add del mod">
          <ac:chgData name="Jorge Torrelles" userId="c81dfef9-ed34-4495-9269-1c11789d9bc3" providerId="ADAL" clId="{A8130128-E4AE-421F-BAB7-82984B75D369}" dt="2022-11-14T18:34:29.374" v="755" actId="478"/>
          <ac:spMkLst>
            <pc:docMk/>
            <pc:sldMk cId="4132971902" sldId="258"/>
            <ac:spMk id="13" creationId="{AAE05662-82DE-4819-8D76-EC1F8545D33D}"/>
          </ac:spMkLst>
        </pc:spChg>
        <pc:spChg chg="add mod">
          <ac:chgData name="Jorge Torrelles" userId="c81dfef9-ed34-4495-9269-1c11789d9bc3" providerId="ADAL" clId="{A8130128-E4AE-421F-BAB7-82984B75D369}" dt="2022-11-14T19:32:41.214" v="1508" actId="207"/>
          <ac:spMkLst>
            <pc:docMk/>
            <pc:sldMk cId="4132971902" sldId="258"/>
            <ac:spMk id="14" creationId="{F24FFE94-739B-4A01-B00D-76DBFFE77E37}"/>
          </ac:spMkLst>
        </pc:spChg>
        <pc:spChg chg="add mod">
          <ac:chgData name="Jorge Torrelles" userId="c81dfef9-ed34-4495-9269-1c11789d9bc3" providerId="ADAL" clId="{A8130128-E4AE-421F-BAB7-82984B75D369}" dt="2022-11-14T19:33:08.464" v="1511" actId="14100"/>
          <ac:spMkLst>
            <pc:docMk/>
            <pc:sldMk cId="4132971902" sldId="258"/>
            <ac:spMk id="15" creationId="{0783BE6F-AC18-4042-9696-638837371471}"/>
          </ac:spMkLst>
        </pc:spChg>
        <pc:grpChg chg="add mod">
          <ac:chgData name="Jorge Torrelles" userId="c81dfef9-ed34-4495-9269-1c11789d9bc3" providerId="ADAL" clId="{A8130128-E4AE-421F-BAB7-82984B75D369}" dt="2022-11-14T19:23:22.087" v="1295" actId="164"/>
          <ac:grpSpMkLst>
            <pc:docMk/>
            <pc:sldMk cId="4132971902" sldId="258"/>
            <ac:grpSpMk id="3" creationId="{BFC22666-8C87-46B8-ACEB-03E0A0A39C7C}"/>
          </ac:grpSpMkLst>
        </pc:grpChg>
        <pc:grpChg chg="add mod">
          <ac:chgData name="Jorge Torrelles" userId="c81dfef9-ed34-4495-9269-1c11789d9bc3" providerId="ADAL" clId="{A8130128-E4AE-421F-BAB7-82984B75D369}" dt="2022-11-14T19:23:32.185" v="1296" actId="164"/>
          <ac:grpSpMkLst>
            <pc:docMk/>
            <pc:sldMk cId="4132971902" sldId="258"/>
            <ac:grpSpMk id="16" creationId="{6A1960A4-C3D9-42DE-8E35-33FE5F24FA97}"/>
          </ac:grpSpMkLst>
        </pc:grpChg>
      </pc:sldChg>
      <pc:sldChg chg="addSp modSp add mod">
        <pc:chgData name="Jorge Torrelles" userId="c81dfef9-ed34-4495-9269-1c11789d9bc3" providerId="ADAL" clId="{A8130128-E4AE-421F-BAB7-82984B75D369}" dt="2022-11-14T19:22:47.139" v="1293" actId="1076"/>
        <pc:sldMkLst>
          <pc:docMk/>
          <pc:sldMk cId="1421361448" sldId="259"/>
        </pc:sldMkLst>
        <pc:spChg chg="mod">
          <ac:chgData name="Jorge Torrelles" userId="c81dfef9-ed34-4495-9269-1c11789d9bc3" providerId="ADAL" clId="{A8130128-E4AE-421F-BAB7-82984B75D369}" dt="2022-11-14T19:22:25.915" v="1287" actId="164"/>
          <ac:spMkLst>
            <pc:docMk/>
            <pc:sldMk cId="1421361448" sldId="259"/>
            <ac:spMk id="5" creationId="{12B67042-A569-4CFF-BD56-45C53E71B6CB}"/>
          </ac:spMkLst>
        </pc:spChg>
        <pc:spChg chg="mod">
          <ac:chgData name="Jorge Torrelles" userId="c81dfef9-ed34-4495-9269-1c11789d9bc3" providerId="ADAL" clId="{A8130128-E4AE-421F-BAB7-82984B75D369}" dt="2022-11-14T19:22:42.038" v="1292" actId="1036"/>
          <ac:spMkLst>
            <pc:docMk/>
            <pc:sldMk cId="1421361448" sldId="259"/>
            <ac:spMk id="7" creationId="{1C476607-CB33-4F09-9F23-AA98B65BC2A2}"/>
          </ac:spMkLst>
        </pc:spChg>
        <pc:spChg chg="mod">
          <ac:chgData name="Jorge Torrelles" userId="c81dfef9-ed34-4495-9269-1c11789d9bc3" providerId="ADAL" clId="{A8130128-E4AE-421F-BAB7-82984B75D369}" dt="2022-11-14T19:22:25.915" v="1287" actId="164"/>
          <ac:spMkLst>
            <pc:docMk/>
            <pc:sldMk cId="1421361448" sldId="259"/>
            <ac:spMk id="10" creationId="{1DEEFFF5-502F-4C8A-9675-42330621D335}"/>
          </ac:spMkLst>
        </pc:spChg>
        <pc:spChg chg="mod">
          <ac:chgData name="Jorge Torrelles" userId="c81dfef9-ed34-4495-9269-1c11789d9bc3" providerId="ADAL" clId="{A8130128-E4AE-421F-BAB7-82984B75D369}" dt="2022-11-14T19:22:25.915" v="1287" actId="164"/>
          <ac:spMkLst>
            <pc:docMk/>
            <pc:sldMk cId="1421361448" sldId="259"/>
            <ac:spMk id="11" creationId="{A9ACB3B8-C990-4E1A-A751-52F7DB353CD3}"/>
          </ac:spMkLst>
        </pc:spChg>
        <pc:grpChg chg="add mod">
          <ac:chgData name="Jorge Torrelles" userId="c81dfef9-ed34-4495-9269-1c11789d9bc3" providerId="ADAL" clId="{A8130128-E4AE-421F-BAB7-82984B75D369}" dt="2022-11-14T19:22:47.139" v="1293" actId="1076"/>
          <ac:grpSpMkLst>
            <pc:docMk/>
            <pc:sldMk cId="1421361448" sldId="259"/>
            <ac:grpSpMk id="2" creationId="{FA951DA0-71ED-40A0-A1FB-749D3F93EC7D}"/>
          </ac:grpSpMkLst>
        </pc:grpChg>
      </pc:sldChg>
      <pc:sldChg chg="addSp delSp modSp add del mod ord">
        <pc:chgData name="Jorge Torrelles" userId="c81dfef9-ed34-4495-9269-1c11789d9bc3" providerId="ADAL" clId="{A8130128-E4AE-421F-BAB7-82984B75D369}" dt="2022-11-14T19:34:24.117" v="1566" actId="2696"/>
        <pc:sldMkLst>
          <pc:docMk/>
          <pc:sldMk cId="1827783055" sldId="260"/>
        </pc:sldMkLst>
        <pc:spChg chg="add del mod">
          <ac:chgData name="Jorge Torrelles" userId="c81dfef9-ed34-4495-9269-1c11789d9bc3" providerId="ADAL" clId="{A8130128-E4AE-421F-BAB7-82984B75D369}" dt="2022-11-14T19:33:52.300" v="1542" actId="478"/>
          <ac:spMkLst>
            <pc:docMk/>
            <pc:sldMk cId="1827783055" sldId="260"/>
            <ac:spMk id="3" creationId="{A05C01DA-D4AA-473C-A3E4-4328D4CCAF59}"/>
          </ac:spMkLst>
        </pc:spChg>
        <pc:spChg chg="add del mod">
          <ac:chgData name="Jorge Torrelles" userId="c81dfef9-ed34-4495-9269-1c11789d9bc3" providerId="ADAL" clId="{A8130128-E4AE-421F-BAB7-82984B75D369}" dt="2022-11-14T19:33:52.300" v="1542" actId="478"/>
          <ac:spMkLst>
            <pc:docMk/>
            <pc:sldMk cId="1827783055" sldId="260"/>
            <ac:spMk id="4" creationId="{E7D67C60-2C43-47EB-A432-208BA53AF775}"/>
          </ac:spMkLst>
        </pc:spChg>
        <pc:spChg chg="add del mod">
          <ac:chgData name="Jorge Torrelles" userId="c81dfef9-ed34-4495-9269-1c11789d9bc3" providerId="ADAL" clId="{A8130128-E4AE-421F-BAB7-82984B75D369}" dt="2022-11-14T19:26:50.399" v="1352" actId="478"/>
          <ac:spMkLst>
            <pc:docMk/>
            <pc:sldMk cId="1827783055" sldId="260"/>
            <ac:spMk id="6" creationId="{C501FDDF-66A9-4B10-BD77-4CBBDD0B2643}"/>
          </ac:spMkLst>
        </pc:spChg>
        <pc:spChg chg="del">
          <ac:chgData name="Jorge Torrelles" userId="c81dfef9-ed34-4495-9269-1c11789d9bc3" providerId="ADAL" clId="{A8130128-E4AE-421F-BAB7-82984B75D369}" dt="2022-11-14T19:24:07.047" v="1300" actId="478"/>
          <ac:spMkLst>
            <pc:docMk/>
            <pc:sldMk cId="1827783055" sldId="260"/>
            <ac:spMk id="7" creationId="{1C476607-CB33-4F09-9F23-AA98B65BC2A2}"/>
          </ac:spMkLst>
        </pc:spChg>
        <pc:spChg chg="add del mod">
          <ac:chgData name="Jorge Torrelles" userId="c81dfef9-ed34-4495-9269-1c11789d9bc3" providerId="ADAL" clId="{A8130128-E4AE-421F-BAB7-82984B75D369}" dt="2022-11-14T19:33:52.300" v="1542" actId="478"/>
          <ac:spMkLst>
            <pc:docMk/>
            <pc:sldMk cId="1827783055" sldId="260"/>
            <ac:spMk id="12" creationId="{0F961283-90E2-4725-9FC4-430E8B357C03}"/>
          </ac:spMkLst>
        </pc:spChg>
        <pc:spChg chg="add del mod">
          <ac:chgData name="Jorge Torrelles" userId="c81dfef9-ed34-4495-9269-1c11789d9bc3" providerId="ADAL" clId="{A8130128-E4AE-421F-BAB7-82984B75D369}" dt="2022-11-14T19:33:52.300" v="1542" actId="478"/>
          <ac:spMkLst>
            <pc:docMk/>
            <pc:sldMk cId="1827783055" sldId="260"/>
            <ac:spMk id="14" creationId="{BEB68100-AE02-4DA2-A114-66124799C46A}"/>
          </ac:spMkLst>
        </pc:spChg>
        <pc:spChg chg="add del mod">
          <ac:chgData name="Jorge Torrelles" userId="c81dfef9-ed34-4495-9269-1c11789d9bc3" providerId="ADAL" clId="{A8130128-E4AE-421F-BAB7-82984B75D369}" dt="2022-11-14T19:33:52.300" v="1542" actId="478"/>
          <ac:spMkLst>
            <pc:docMk/>
            <pc:sldMk cId="1827783055" sldId="260"/>
            <ac:spMk id="16" creationId="{02D4A781-2A23-4295-8E21-E6F414AA1412}"/>
          </ac:spMkLst>
        </pc:spChg>
        <pc:spChg chg="add del mod">
          <ac:chgData name="Jorge Torrelles" userId="c81dfef9-ed34-4495-9269-1c11789d9bc3" providerId="ADAL" clId="{A8130128-E4AE-421F-BAB7-82984B75D369}" dt="2022-11-14T19:33:52.300" v="1542" actId="478"/>
          <ac:spMkLst>
            <pc:docMk/>
            <pc:sldMk cId="1827783055" sldId="260"/>
            <ac:spMk id="18" creationId="{7B8A7532-3075-458F-AC3D-1A34E7FBEEA4}"/>
          </ac:spMkLst>
        </pc:spChg>
        <pc:spChg chg="add del mod">
          <ac:chgData name="Jorge Torrelles" userId="c81dfef9-ed34-4495-9269-1c11789d9bc3" providerId="ADAL" clId="{A8130128-E4AE-421F-BAB7-82984B75D369}" dt="2022-11-14T19:33:52.300" v="1542" actId="478"/>
          <ac:spMkLst>
            <pc:docMk/>
            <pc:sldMk cId="1827783055" sldId="260"/>
            <ac:spMk id="19" creationId="{434E9541-818E-48F6-9728-C7E203254002}"/>
          </ac:spMkLst>
        </pc:spChg>
        <pc:spChg chg="add del mod">
          <ac:chgData name="Jorge Torrelles" userId="c81dfef9-ed34-4495-9269-1c11789d9bc3" providerId="ADAL" clId="{A8130128-E4AE-421F-BAB7-82984B75D369}" dt="2022-11-14T19:33:52.300" v="1542" actId="478"/>
          <ac:spMkLst>
            <pc:docMk/>
            <pc:sldMk cId="1827783055" sldId="260"/>
            <ac:spMk id="20" creationId="{0A8B450A-EEDE-41E0-BEA2-A774115FE02B}"/>
          </ac:spMkLst>
        </pc:spChg>
        <pc:spChg chg="add del mod">
          <ac:chgData name="Jorge Torrelles" userId="c81dfef9-ed34-4495-9269-1c11789d9bc3" providerId="ADAL" clId="{A8130128-E4AE-421F-BAB7-82984B75D369}" dt="2022-11-14T19:34:16.957" v="1565"/>
          <ac:spMkLst>
            <pc:docMk/>
            <pc:sldMk cId="1827783055" sldId="260"/>
            <ac:spMk id="21" creationId="{2D87D2F7-6963-4ED2-854C-8CE89858E698}"/>
          </ac:spMkLst>
        </pc:spChg>
        <pc:grpChg chg="del">
          <ac:chgData name="Jorge Torrelles" userId="c81dfef9-ed34-4495-9269-1c11789d9bc3" providerId="ADAL" clId="{A8130128-E4AE-421F-BAB7-82984B75D369}" dt="2022-11-14T19:24:07.047" v="1300" actId="478"/>
          <ac:grpSpMkLst>
            <pc:docMk/>
            <pc:sldMk cId="1827783055" sldId="260"/>
            <ac:grpSpMk id="2" creationId="{FA951DA0-71ED-40A0-A1FB-749D3F93EC7D}"/>
          </ac:grpSpMkLst>
        </pc:grpChg>
        <pc:cxnChg chg="add del mod">
          <ac:chgData name="Jorge Torrelles" userId="c81dfef9-ed34-4495-9269-1c11789d9bc3" providerId="ADAL" clId="{A8130128-E4AE-421F-BAB7-82984B75D369}" dt="2022-11-14T19:33:52.300" v="1542" actId="478"/>
          <ac:cxnSpMkLst>
            <pc:docMk/>
            <pc:sldMk cId="1827783055" sldId="260"/>
            <ac:cxnSpMk id="9" creationId="{D2E195DB-80C8-426A-90A5-91515A41B9FD}"/>
          </ac:cxnSpMkLst>
        </pc:cxnChg>
        <pc:cxnChg chg="add del mod">
          <ac:chgData name="Jorge Torrelles" userId="c81dfef9-ed34-4495-9269-1c11789d9bc3" providerId="ADAL" clId="{A8130128-E4AE-421F-BAB7-82984B75D369}" dt="2022-11-14T19:33:52.300" v="1542" actId="478"/>
          <ac:cxnSpMkLst>
            <pc:docMk/>
            <pc:sldMk cId="1827783055" sldId="260"/>
            <ac:cxnSpMk id="13" creationId="{887F6B72-BF02-48D4-BFDA-D27482018C88}"/>
          </ac:cxnSpMkLst>
        </pc:cxnChg>
        <pc:cxnChg chg="add del mod">
          <ac:chgData name="Jorge Torrelles" userId="c81dfef9-ed34-4495-9269-1c11789d9bc3" providerId="ADAL" clId="{A8130128-E4AE-421F-BAB7-82984B75D369}" dt="2022-11-14T19:33:52.300" v="1542" actId="478"/>
          <ac:cxnSpMkLst>
            <pc:docMk/>
            <pc:sldMk cId="1827783055" sldId="260"/>
            <ac:cxnSpMk id="15" creationId="{D24686B7-FD38-4418-963F-DC6F7CC30B44}"/>
          </ac:cxnSpMkLst>
        </pc:cxnChg>
        <pc:cxnChg chg="add del mod">
          <ac:chgData name="Jorge Torrelles" userId="c81dfef9-ed34-4495-9269-1c11789d9bc3" providerId="ADAL" clId="{A8130128-E4AE-421F-BAB7-82984B75D369}" dt="2022-11-14T19:28:34.190" v="1390" actId="478"/>
          <ac:cxnSpMkLst>
            <pc:docMk/>
            <pc:sldMk cId="1827783055" sldId="260"/>
            <ac:cxnSpMk id="17" creationId="{A596DAA6-3DAF-48DB-B151-FA4AE9116FFF}"/>
          </ac:cxnSpMkLst>
        </pc:cxnChg>
      </pc:sldChg>
      <pc:sldChg chg="addSp modSp add mod">
        <pc:chgData name="Jorge Torrelles" userId="c81dfef9-ed34-4495-9269-1c11789d9bc3" providerId="ADAL" clId="{A8130128-E4AE-421F-BAB7-82984B75D369}" dt="2022-11-14T19:44:38.387" v="1867" actId="1035"/>
        <pc:sldMkLst>
          <pc:docMk/>
          <pc:sldMk cId="2206593477" sldId="261"/>
        </pc:sldMkLst>
        <pc:spChg chg="add mod">
          <ac:chgData name="Jorge Torrelles" userId="c81dfef9-ed34-4495-9269-1c11789d9bc3" providerId="ADAL" clId="{A8130128-E4AE-421F-BAB7-82984B75D369}" dt="2022-11-14T19:36:55.602" v="1726" actId="207"/>
          <ac:spMkLst>
            <pc:docMk/>
            <pc:sldMk cId="2206593477" sldId="261"/>
            <ac:spMk id="2" creationId="{B6C0D35A-F48D-41DB-AD6D-A9C8C8A41F74}"/>
          </ac:spMkLst>
        </pc:spChg>
        <pc:spChg chg="mod">
          <ac:chgData name="Jorge Torrelles" userId="c81dfef9-ed34-4495-9269-1c11789d9bc3" providerId="ADAL" clId="{A8130128-E4AE-421F-BAB7-82984B75D369}" dt="2022-11-14T19:34:50.797" v="1582" actId="1035"/>
          <ac:spMkLst>
            <pc:docMk/>
            <pc:sldMk cId="2206593477" sldId="261"/>
            <ac:spMk id="3" creationId="{A05C01DA-D4AA-473C-A3E4-4328D4CCAF59}"/>
          </ac:spMkLst>
        </pc:spChg>
        <pc:spChg chg="mod">
          <ac:chgData name="Jorge Torrelles" userId="c81dfef9-ed34-4495-9269-1c11789d9bc3" providerId="ADAL" clId="{A8130128-E4AE-421F-BAB7-82984B75D369}" dt="2022-11-14T19:36:22.019" v="1722" actId="1036"/>
          <ac:spMkLst>
            <pc:docMk/>
            <pc:sldMk cId="2206593477" sldId="261"/>
            <ac:spMk id="4" creationId="{E7D67C60-2C43-47EB-A432-208BA53AF775}"/>
          </ac:spMkLst>
        </pc:spChg>
        <pc:spChg chg="add mod">
          <ac:chgData name="Jorge Torrelles" userId="c81dfef9-ed34-4495-9269-1c11789d9bc3" providerId="ADAL" clId="{A8130128-E4AE-421F-BAB7-82984B75D369}" dt="2022-11-14T19:37:50.111" v="1734" actId="12789"/>
          <ac:spMkLst>
            <pc:docMk/>
            <pc:sldMk cId="2206593477" sldId="261"/>
            <ac:spMk id="5" creationId="{30DBCB4B-D25A-4DEA-BB0C-BEE40D4B3812}"/>
          </ac:spMkLst>
        </pc:spChg>
        <pc:spChg chg="add mod">
          <ac:chgData name="Jorge Torrelles" userId="c81dfef9-ed34-4495-9269-1c11789d9bc3" providerId="ADAL" clId="{A8130128-E4AE-421F-BAB7-82984B75D369}" dt="2022-11-14T19:42:50.844" v="1842" actId="207"/>
          <ac:spMkLst>
            <pc:docMk/>
            <pc:sldMk cId="2206593477" sldId="261"/>
            <ac:spMk id="6" creationId="{D28603EA-C3FF-4EB2-A585-87845287EBC2}"/>
          </ac:spMkLst>
        </pc:spChg>
        <pc:spChg chg="mod">
          <ac:chgData name="Jorge Torrelles" userId="c81dfef9-ed34-4495-9269-1c11789d9bc3" providerId="ADAL" clId="{A8130128-E4AE-421F-BAB7-82984B75D369}" dt="2022-11-14T19:43:44.827" v="1850" actId="1036"/>
          <ac:spMkLst>
            <pc:docMk/>
            <pc:sldMk cId="2206593477" sldId="261"/>
            <ac:spMk id="12" creationId="{0F961283-90E2-4725-9FC4-430E8B357C03}"/>
          </ac:spMkLst>
        </pc:spChg>
        <pc:spChg chg="mod">
          <ac:chgData name="Jorge Torrelles" userId="c81dfef9-ed34-4495-9269-1c11789d9bc3" providerId="ADAL" clId="{A8130128-E4AE-421F-BAB7-82984B75D369}" dt="2022-11-14T19:43:48.896" v="1851" actId="1036"/>
          <ac:spMkLst>
            <pc:docMk/>
            <pc:sldMk cId="2206593477" sldId="261"/>
            <ac:spMk id="14" creationId="{BEB68100-AE02-4DA2-A114-66124799C46A}"/>
          </ac:spMkLst>
        </pc:spChg>
        <pc:spChg chg="mod">
          <ac:chgData name="Jorge Torrelles" userId="c81dfef9-ed34-4495-9269-1c11789d9bc3" providerId="ADAL" clId="{A8130128-E4AE-421F-BAB7-82984B75D369}" dt="2022-11-14T19:44:02.475" v="1855" actId="1036"/>
          <ac:spMkLst>
            <pc:docMk/>
            <pc:sldMk cId="2206593477" sldId="261"/>
            <ac:spMk id="16" creationId="{02D4A781-2A23-4295-8E21-E6F414AA1412}"/>
          </ac:spMkLst>
        </pc:spChg>
        <pc:spChg chg="add mod">
          <ac:chgData name="Jorge Torrelles" userId="c81dfef9-ed34-4495-9269-1c11789d9bc3" providerId="ADAL" clId="{A8130128-E4AE-421F-BAB7-82984B75D369}" dt="2022-11-14T19:37:50.111" v="1734" actId="12789"/>
          <ac:spMkLst>
            <pc:docMk/>
            <pc:sldMk cId="2206593477" sldId="261"/>
            <ac:spMk id="17" creationId="{8CEC7789-4CEA-4B42-977F-A26FE5C8C10F}"/>
          </ac:spMkLst>
        </pc:spChg>
        <pc:spChg chg="mod">
          <ac:chgData name="Jorge Torrelles" userId="c81dfef9-ed34-4495-9269-1c11789d9bc3" providerId="ADAL" clId="{A8130128-E4AE-421F-BAB7-82984B75D369}" dt="2022-11-14T19:44:38.387" v="1867" actId="1035"/>
          <ac:spMkLst>
            <pc:docMk/>
            <pc:sldMk cId="2206593477" sldId="261"/>
            <ac:spMk id="18" creationId="{7B8A7532-3075-458F-AC3D-1A34E7FBEEA4}"/>
          </ac:spMkLst>
        </pc:spChg>
        <pc:spChg chg="mod">
          <ac:chgData name="Jorge Torrelles" userId="c81dfef9-ed34-4495-9269-1c11789d9bc3" providerId="ADAL" clId="{A8130128-E4AE-421F-BAB7-82984B75D369}" dt="2022-11-14T19:44:38.387" v="1867" actId="1035"/>
          <ac:spMkLst>
            <pc:docMk/>
            <pc:sldMk cId="2206593477" sldId="261"/>
            <ac:spMk id="19" creationId="{434E9541-818E-48F6-9728-C7E203254002}"/>
          </ac:spMkLst>
        </pc:spChg>
        <pc:spChg chg="mod">
          <ac:chgData name="Jorge Torrelles" userId="c81dfef9-ed34-4495-9269-1c11789d9bc3" providerId="ADAL" clId="{A8130128-E4AE-421F-BAB7-82984B75D369}" dt="2022-11-14T19:44:38.387" v="1867" actId="1035"/>
          <ac:spMkLst>
            <pc:docMk/>
            <pc:sldMk cId="2206593477" sldId="261"/>
            <ac:spMk id="20" creationId="{0A8B450A-EEDE-41E0-BEA2-A774115FE02B}"/>
          </ac:spMkLst>
        </pc:spChg>
        <pc:spChg chg="add mod">
          <ac:chgData name="Jorge Torrelles" userId="c81dfef9-ed34-4495-9269-1c11789d9bc3" providerId="ADAL" clId="{A8130128-E4AE-421F-BAB7-82984B75D369}" dt="2022-11-14T19:37:50.111" v="1734" actId="12789"/>
          <ac:spMkLst>
            <pc:docMk/>
            <pc:sldMk cId="2206593477" sldId="261"/>
            <ac:spMk id="21" creationId="{224867A2-ECF1-4DED-BDD9-63BB63A48C26}"/>
          </ac:spMkLst>
        </pc:spChg>
        <pc:spChg chg="add mod">
          <ac:chgData name="Jorge Torrelles" userId="c81dfef9-ed34-4495-9269-1c11789d9bc3" providerId="ADAL" clId="{A8130128-E4AE-421F-BAB7-82984B75D369}" dt="2022-11-14T19:38:21.680" v="1738" actId="1076"/>
          <ac:spMkLst>
            <pc:docMk/>
            <pc:sldMk cId="2206593477" sldId="261"/>
            <ac:spMk id="22" creationId="{3099D65B-4136-457C-A5F1-9C20269643B5}"/>
          </ac:spMkLst>
        </pc:spChg>
        <pc:cxnChg chg="mod">
          <ac:chgData name="Jorge Torrelles" userId="c81dfef9-ed34-4495-9269-1c11789d9bc3" providerId="ADAL" clId="{A8130128-E4AE-421F-BAB7-82984B75D369}" dt="2022-11-14T19:36:22.019" v="1722" actId="1036"/>
          <ac:cxnSpMkLst>
            <pc:docMk/>
            <pc:sldMk cId="2206593477" sldId="261"/>
            <ac:cxnSpMk id="9" creationId="{D2E195DB-80C8-426A-90A5-91515A41B9FD}"/>
          </ac:cxnSpMkLst>
        </pc:cxnChg>
        <pc:cxnChg chg="mod">
          <ac:chgData name="Jorge Torrelles" userId="c81dfef9-ed34-4495-9269-1c11789d9bc3" providerId="ADAL" clId="{A8130128-E4AE-421F-BAB7-82984B75D369}" dt="2022-11-14T19:36:22.019" v="1722" actId="1036"/>
          <ac:cxnSpMkLst>
            <pc:docMk/>
            <pc:sldMk cId="2206593477" sldId="261"/>
            <ac:cxnSpMk id="13" creationId="{887F6B72-BF02-48D4-BFDA-D27482018C88}"/>
          </ac:cxnSpMkLst>
        </pc:cxnChg>
        <pc:cxnChg chg="mod">
          <ac:chgData name="Jorge Torrelles" userId="c81dfef9-ed34-4495-9269-1c11789d9bc3" providerId="ADAL" clId="{A8130128-E4AE-421F-BAB7-82984B75D369}" dt="2022-11-14T19:36:22.019" v="1722" actId="1036"/>
          <ac:cxnSpMkLst>
            <pc:docMk/>
            <pc:sldMk cId="2206593477" sldId="261"/>
            <ac:cxnSpMk id="15" creationId="{D24686B7-FD38-4418-963F-DC6F7CC30B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DB68-A318-46E3-9117-3D95AA91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4DFAC-66A6-4182-8B37-86560585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C863-56E5-4AB8-B5B5-1D3DB041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2278-C778-4ECE-B0CF-BC0C3AED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E3DC-2AC4-4227-BE3D-B99FE586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0881-8BF9-4946-9EAA-90E15E0B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1304-E988-4837-AAA4-5957CB16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8EB5-24EF-4D5B-8E34-B9C9AF4D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6D57-D8D2-4303-95E6-21607C20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DA7E-322B-4205-A0CC-1C2F9953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1294D-E6E7-4239-8713-847271632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3EEB3-3E2F-4B14-9731-0A1907938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FAF5-0BBC-4052-BCE4-E9A6EF93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AD263-77C7-4195-A447-60E478B0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3C95-136F-45EB-A1DE-7C7FAAFA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9E8B-681B-4804-AA72-102ABD7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5F26-4BCE-45A1-9384-3E12415C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864A-EC4C-4170-850A-7857E0DE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62A7-B7DE-467A-B903-40A80D4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4ADD-636D-4DDE-A1BC-BB7F0F0F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5B20-B6E6-410B-853E-F02BBC54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55DCD-ED07-4EF7-B00C-678ED61C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62C7-6430-4476-AF3C-64AACDE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953F-30FB-4674-9735-BF57604F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571D-4DE8-43E5-8D8E-44A9BCB8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65E0-0C2B-44A9-99E4-E9CF358B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AAA0-D4D1-4026-AFF1-C060C30C0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00B9F-60BB-4B8A-983D-C14AE902D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34D1-35A5-47B3-BF41-3DE954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25631-54C7-46CA-8D15-594A7D9F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4E25-1A9D-4B11-9C78-F5B6D5F3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5D06-5726-4DA7-BAAE-2555BB6E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BD1A6-9751-4886-8927-E8B9A76F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A61A2-8E3B-48CF-88E5-13176E2F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96810-E6D4-4C03-9222-510341C08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C850-11E2-488F-82BB-982A102B1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27C7C-A992-4311-84C7-49B24B71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8BFF1-2E94-4126-B769-8C4DB2CF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7AD66-C449-4EB8-A672-B33F0FF6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BA99-BF33-429D-B308-655A0195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BCFCA-48E7-4CB9-9A0A-73451A3D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CCC9E-DBD9-4465-929F-91CE7B00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9A9E5-EA5C-47DA-ABCF-90A0D8A2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2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B44B3-E361-4496-A6AA-4A2297D3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6C6E0-0F12-40F7-8AAE-D504923A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A8BD4-DF60-44C1-9E85-DB34127F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5D0E-5F42-43C4-8B4B-026F9496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E999-8A93-4DFA-A124-BFA6696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1C1C3-4FA0-422D-B8F4-325E361F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2FA21-D9E0-438C-B33B-FB122D69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73FF-3EA8-451D-AB47-4B47BE66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59439-36CD-473C-9CE7-145810D5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6929-DECD-4DBD-809B-9A44DF08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86AB4-AA30-46DC-8521-C40F8A0D2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B69F-0EA9-43E4-AD30-B84E534BE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F2AF8-4BC3-4FB6-97B5-87A58953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82315-6A1F-4B2B-909E-D893718E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0B4DD-2A74-4A6B-A96D-6BBF60E7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30790-9D73-4BF9-9635-507547CC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A25B3-AA22-4824-BDC1-7E7FB45A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9481-EDE4-41AC-A753-C221D36A1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7CCF-1F31-4D44-9D6A-32A9EF29987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7089-CD52-4920-B6B8-FA81F38D5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DB0C-56A7-4C5B-B602-A67764101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0ACB-7F0A-435A-AFED-616E53B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906441-B92D-4F4A-9252-502D80FC9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83"/>
          <a:stretch/>
        </p:blipFill>
        <p:spPr>
          <a:xfrm>
            <a:off x="-16780" y="0"/>
            <a:ext cx="12208779" cy="6858000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CE9C35-945F-4CB1-ADFC-7A58E6728F10}"/>
              </a:ext>
            </a:extLst>
          </p:cNvPr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rgbClr val="B8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2DFB9-A2AD-4C0D-873C-360421723445}"/>
              </a:ext>
            </a:extLst>
          </p:cNvPr>
          <p:cNvSpPr txBox="1"/>
          <p:nvPr/>
        </p:nvSpPr>
        <p:spPr>
          <a:xfrm>
            <a:off x="337624" y="251041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badi" panose="020B0604020104020204" pitchFamily="34" charset="0"/>
              </a:rPr>
              <a:t>adaggio</a:t>
            </a:r>
            <a:endParaRPr lang="en-US" sz="32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41A63-8EFE-4453-B231-6F8B6F735152}"/>
              </a:ext>
            </a:extLst>
          </p:cNvPr>
          <p:cNvSpPr txBox="1"/>
          <p:nvPr/>
        </p:nvSpPr>
        <p:spPr>
          <a:xfrm>
            <a:off x="7162066" y="343373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badi" panose="020B0604020104020204" pitchFamily="34" charset="0"/>
              </a:rPr>
              <a:t>Nosotros | Escuela | Eventos | Contacto</a:t>
            </a:r>
            <a:endParaRPr lang="en-US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4C800-D67A-4AF4-933E-38BC2BBF61C7}"/>
              </a:ext>
            </a:extLst>
          </p:cNvPr>
          <p:cNvSpPr txBox="1"/>
          <p:nvPr/>
        </p:nvSpPr>
        <p:spPr>
          <a:xfrm>
            <a:off x="2807369" y="2890391"/>
            <a:ext cx="6577263" cy="107721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Slogan de la empresa, noticias relevantes, eventos o curiosidades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AF439FF-40E5-4F52-B316-B3BF60329241}"/>
              </a:ext>
            </a:extLst>
          </p:cNvPr>
          <p:cNvSpPr/>
          <p:nvPr/>
        </p:nvSpPr>
        <p:spPr>
          <a:xfrm rot="2838771">
            <a:off x="403881" y="3414100"/>
            <a:ext cx="386572" cy="349616"/>
          </a:xfrm>
          <a:prstGeom prst="corner">
            <a:avLst/>
          </a:prstGeom>
          <a:solidFill>
            <a:srgbClr val="B8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B1591F8-F792-46C5-A5DD-50FE7BFCC858}"/>
              </a:ext>
            </a:extLst>
          </p:cNvPr>
          <p:cNvSpPr/>
          <p:nvPr/>
        </p:nvSpPr>
        <p:spPr>
          <a:xfrm rot="13336755">
            <a:off x="11404972" y="3414100"/>
            <a:ext cx="386572" cy="349616"/>
          </a:xfrm>
          <a:prstGeom prst="corner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476607-CB33-4F09-9F23-AA98B65BC2A2}"/>
              </a:ext>
            </a:extLst>
          </p:cNvPr>
          <p:cNvSpPr txBox="1"/>
          <p:nvPr/>
        </p:nvSpPr>
        <p:spPr>
          <a:xfrm flipH="1">
            <a:off x="6612082" y="499289"/>
            <a:ext cx="50846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Abadi" panose="020B0604020104020204" pitchFamily="34" charset="0"/>
              </a:rPr>
              <a:t>Nosotros</a:t>
            </a:r>
          </a:p>
          <a:p>
            <a:endParaRPr lang="es-ES" sz="2000" dirty="0">
              <a:latin typeface="Abadi" panose="020B0604020104020204" pitchFamily="34" charset="0"/>
            </a:endParaRPr>
          </a:p>
          <a:p>
            <a:r>
              <a:rPr lang="es-ES" sz="2000" dirty="0">
                <a:latin typeface="Abadi" panose="020B0604020104020204" pitchFamily="34" charset="0"/>
              </a:rPr>
              <a:t>Descripción breve y directa de cada elemento que abarca la empresa, propósito, misión y visión u objetivos a corto, mediano y largo plazo. </a:t>
            </a:r>
          </a:p>
          <a:p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es-E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(Máximo 2 párrafos de 160 caracteres o 25 palabras c/u)</a:t>
            </a:r>
          </a:p>
          <a:p>
            <a:endParaRPr lang="es-ES" sz="2000" i="1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“SI se necesita mostrar más contenido se abrirá una ventana modal con el contenido deseado con menor limitación de contenido para garantizar accesibilidad y que el usuario dedique poco tiempo a leer todo el contenido”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58D651-3B81-42D3-85D2-72FB5E66EA4D}"/>
              </a:ext>
            </a:extLst>
          </p:cNvPr>
          <p:cNvGrpSpPr/>
          <p:nvPr/>
        </p:nvGrpSpPr>
        <p:grpSpPr>
          <a:xfrm>
            <a:off x="0" y="0"/>
            <a:ext cx="6096000" cy="6858000"/>
            <a:chOff x="0" y="0"/>
            <a:chExt cx="6096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B67042-A569-4CFF-BD56-45C53E71B6CB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>
                  <a:solidFill>
                    <a:schemeClr val="tx1"/>
                  </a:solidFill>
                  <a:latin typeface="Abadi" panose="020B0604020104020204" pitchFamily="34" charset="0"/>
                </a:rPr>
                <a:t>Imagen/es</a:t>
              </a:r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1DEEFFF5-502F-4C8A-9675-42330621D335}"/>
                </a:ext>
              </a:extLst>
            </p:cNvPr>
            <p:cNvSpPr/>
            <p:nvPr/>
          </p:nvSpPr>
          <p:spPr>
            <a:xfrm rot="2838771">
              <a:off x="403881" y="3414100"/>
              <a:ext cx="386572" cy="349616"/>
            </a:xfrm>
            <a:prstGeom prst="corner">
              <a:avLst/>
            </a:prstGeom>
            <a:solidFill>
              <a:srgbClr val="B8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>
              <a:extLst>
                <a:ext uri="{FF2B5EF4-FFF2-40B4-BE49-F238E27FC236}">
                  <a16:creationId xmlns:a16="http://schemas.microsoft.com/office/drawing/2014/main" id="{A9ACB3B8-C990-4E1A-A751-52F7DB353CD3}"/>
                </a:ext>
              </a:extLst>
            </p:cNvPr>
            <p:cNvSpPr/>
            <p:nvPr/>
          </p:nvSpPr>
          <p:spPr>
            <a:xfrm rot="13336755">
              <a:off x="5328022" y="3414100"/>
              <a:ext cx="386572" cy="349616"/>
            </a:xfrm>
            <a:prstGeom prst="corner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61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476607-CB33-4F09-9F23-AA98B65BC2A2}"/>
              </a:ext>
            </a:extLst>
          </p:cNvPr>
          <p:cNvSpPr txBox="1"/>
          <p:nvPr/>
        </p:nvSpPr>
        <p:spPr>
          <a:xfrm flipH="1">
            <a:off x="344632" y="365939"/>
            <a:ext cx="508461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Abadi" panose="020B0604020104020204" pitchFamily="34" charset="0"/>
              </a:rPr>
              <a:t>Nosotros</a:t>
            </a:r>
          </a:p>
          <a:p>
            <a:endParaRPr lang="es-ES" sz="2000" dirty="0">
              <a:latin typeface="Abadi" panose="020B0604020104020204" pitchFamily="34" charset="0"/>
            </a:endParaRPr>
          </a:p>
          <a:p>
            <a:r>
              <a:rPr lang="es-ES" sz="2000" dirty="0">
                <a:latin typeface="Abadi" panose="020B0604020104020204" pitchFamily="34" charset="0"/>
              </a:rPr>
              <a:t>Descripción breve y directa de cada elemento que abarca la empresa, propósito, misión y visión u objetivos a corto, mediano y largo plazo. </a:t>
            </a:r>
          </a:p>
          <a:p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es-E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(Máximo 2 párrafos de 160 caracteres o 25 palabras c/u)</a:t>
            </a:r>
          </a:p>
          <a:p>
            <a:endParaRPr lang="es-ES" sz="2000" i="1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“SI se necesita mostrar más contenido se abrirá una ventana modal con el contenido deseado con menor limitación de contenido para garantizar accesibilidad y que el usuario dedique poco tiempo a leer todo el contenido”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951DA0-71ED-40A0-A1FB-749D3F93EC7D}"/>
              </a:ext>
            </a:extLst>
          </p:cNvPr>
          <p:cNvGrpSpPr/>
          <p:nvPr/>
        </p:nvGrpSpPr>
        <p:grpSpPr>
          <a:xfrm>
            <a:off x="6096000" y="0"/>
            <a:ext cx="6096000" cy="6858000"/>
            <a:chOff x="0" y="0"/>
            <a:chExt cx="6096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B67042-A569-4CFF-BD56-45C53E71B6CB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>
                  <a:solidFill>
                    <a:schemeClr val="tx1"/>
                  </a:solidFill>
                  <a:latin typeface="Abadi" panose="020B0604020104020204" pitchFamily="34" charset="0"/>
                </a:rPr>
                <a:t>Imagen/es</a:t>
              </a:r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1DEEFFF5-502F-4C8A-9675-42330621D335}"/>
                </a:ext>
              </a:extLst>
            </p:cNvPr>
            <p:cNvSpPr/>
            <p:nvPr/>
          </p:nvSpPr>
          <p:spPr>
            <a:xfrm rot="2838771">
              <a:off x="403881" y="3414100"/>
              <a:ext cx="386572" cy="349616"/>
            </a:xfrm>
            <a:prstGeom prst="corner">
              <a:avLst/>
            </a:prstGeom>
            <a:solidFill>
              <a:srgbClr val="B8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>
              <a:extLst>
                <a:ext uri="{FF2B5EF4-FFF2-40B4-BE49-F238E27FC236}">
                  <a16:creationId xmlns:a16="http://schemas.microsoft.com/office/drawing/2014/main" id="{A9ACB3B8-C990-4E1A-A751-52F7DB353CD3}"/>
                </a:ext>
              </a:extLst>
            </p:cNvPr>
            <p:cNvSpPr/>
            <p:nvPr/>
          </p:nvSpPr>
          <p:spPr>
            <a:xfrm rot="13336755">
              <a:off x="5328022" y="3414100"/>
              <a:ext cx="386572" cy="349616"/>
            </a:xfrm>
            <a:prstGeom prst="corner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36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B67042-A569-4CFF-BD56-45C53E71B6CB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  <a:latin typeface="Abadi" panose="020B0604020104020204" pitchFamily="34" charset="0"/>
              </a:rPr>
              <a:t>Imagen</a:t>
            </a:r>
          </a:p>
          <a:p>
            <a:pPr algn="ctr"/>
            <a:r>
              <a:rPr lang="es-ES" sz="3200" dirty="0">
                <a:solidFill>
                  <a:schemeClr val="tx1"/>
                </a:solidFill>
                <a:latin typeface="Abadi" panose="020B0604020104020204" pitchFamily="34" charset="0"/>
              </a:rPr>
              <a:t>Link o Contenido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1960A4-C3D9-42DE-8E35-33FE5F24FA97}"/>
              </a:ext>
            </a:extLst>
          </p:cNvPr>
          <p:cNvGrpSpPr/>
          <p:nvPr/>
        </p:nvGrpSpPr>
        <p:grpSpPr>
          <a:xfrm>
            <a:off x="6096000" y="0"/>
            <a:ext cx="6096000" cy="3429000"/>
            <a:chOff x="6096000" y="0"/>
            <a:chExt cx="60960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B1BF9D-25EE-47A5-BF30-FF46701C20F6}"/>
                </a:ext>
              </a:extLst>
            </p:cNvPr>
            <p:cNvSpPr/>
            <p:nvPr/>
          </p:nvSpPr>
          <p:spPr>
            <a:xfrm>
              <a:off x="6096000" y="0"/>
              <a:ext cx="3086100" cy="3429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Abadi" panose="020B0604020104020204" pitchFamily="34" charset="0"/>
                </a:rPr>
                <a:t>Imagen</a:t>
              </a:r>
            </a:p>
            <a:p>
              <a:pPr algn="ctr"/>
              <a:r>
                <a:rPr lang="es-ES" sz="2400" dirty="0">
                  <a:solidFill>
                    <a:schemeClr val="bg1"/>
                  </a:solidFill>
                  <a:latin typeface="Abadi" panose="020B0604020104020204" pitchFamily="34" charset="0"/>
                </a:rPr>
                <a:t>Link o Contenido</a:t>
              </a:r>
            </a:p>
            <a:p>
              <a:pPr algn="ctr"/>
              <a:endParaRPr lang="es-ES" sz="32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C1FFB4-ED49-4AA4-B907-C7682D03D702}"/>
                </a:ext>
              </a:extLst>
            </p:cNvPr>
            <p:cNvSpPr/>
            <p:nvPr/>
          </p:nvSpPr>
          <p:spPr>
            <a:xfrm>
              <a:off x="9182100" y="0"/>
              <a:ext cx="3009900" cy="3429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Imagen</a:t>
              </a:r>
            </a:p>
            <a:p>
              <a:pPr algn="ctr"/>
              <a:r>
                <a:rPr lang="es-ES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Link o Contenido</a:t>
              </a:r>
            </a:p>
            <a:p>
              <a:pPr algn="ctr"/>
              <a:endParaRPr lang="es-ES" sz="32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5E94045-28AF-4C63-99FC-F58182F488B8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  <a:latin typeface="Abadi" panose="020B0604020104020204" pitchFamily="34" charset="0"/>
              </a:rPr>
              <a:t>Imagen</a:t>
            </a:r>
          </a:p>
          <a:p>
            <a:pPr algn="ctr"/>
            <a:r>
              <a:rPr lang="es-ES" sz="3200" dirty="0">
                <a:solidFill>
                  <a:schemeClr val="tx1"/>
                </a:solidFill>
                <a:latin typeface="Abadi" panose="020B0604020104020204" pitchFamily="34" charset="0"/>
              </a:rPr>
              <a:t>Link o Contenido</a:t>
            </a:r>
          </a:p>
          <a:p>
            <a:pPr algn="ctr"/>
            <a:endParaRPr lang="es-ES" sz="3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C22666-8C87-46B8-ACEB-03E0A0A39C7C}"/>
              </a:ext>
            </a:extLst>
          </p:cNvPr>
          <p:cNvGrpSpPr/>
          <p:nvPr/>
        </p:nvGrpSpPr>
        <p:grpSpPr>
          <a:xfrm>
            <a:off x="0" y="3429000"/>
            <a:ext cx="6096000" cy="3429000"/>
            <a:chOff x="0" y="3429000"/>
            <a:chExt cx="6096000" cy="3429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3F75BA-E5CA-4A5F-992A-38428FE28358}"/>
                </a:ext>
              </a:extLst>
            </p:cNvPr>
            <p:cNvSpPr/>
            <p:nvPr/>
          </p:nvSpPr>
          <p:spPr>
            <a:xfrm>
              <a:off x="0" y="3429000"/>
              <a:ext cx="3086100" cy="1752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Imagen</a:t>
              </a:r>
            </a:p>
            <a:p>
              <a:pPr algn="ctr"/>
              <a:r>
                <a:rPr lang="es-ES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Link o Contenido</a:t>
              </a:r>
            </a:p>
            <a:p>
              <a:pPr algn="ctr"/>
              <a:endParaRPr lang="es-E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4FFE94-739B-4A01-B00D-76DBFFE77E37}"/>
                </a:ext>
              </a:extLst>
            </p:cNvPr>
            <p:cNvSpPr/>
            <p:nvPr/>
          </p:nvSpPr>
          <p:spPr>
            <a:xfrm>
              <a:off x="0" y="5162550"/>
              <a:ext cx="6096000" cy="1695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Abadi" panose="020B0604020104020204" pitchFamily="34" charset="0"/>
                </a:rPr>
                <a:t>Imagen</a:t>
              </a:r>
            </a:p>
            <a:p>
              <a:pPr algn="ctr"/>
              <a:r>
                <a:rPr lang="es-ES" sz="2400" dirty="0">
                  <a:solidFill>
                    <a:schemeClr val="bg1"/>
                  </a:solidFill>
                  <a:latin typeface="Abadi" panose="020B0604020104020204" pitchFamily="34" charset="0"/>
                </a:rPr>
                <a:t>Link o Contenido</a:t>
              </a:r>
            </a:p>
            <a:p>
              <a:pPr algn="ctr"/>
              <a:endParaRPr lang="es-E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83BE6F-AC18-4042-9696-638837371471}"/>
                </a:ext>
              </a:extLst>
            </p:cNvPr>
            <p:cNvSpPr/>
            <p:nvPr/>
          </p:nvSpPr>
          <p:spPr>
            <a:xfrm>
              <a:off x="3086100" y="3429000"/>
              <a:ext cx="3009900" cy="17335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Imagen</a:t>
              </a:r>
            </a:p>
            <a:p>
              <a:pPr algn="ctr"/>
              <a:r>
                <a:rPr lang="es-ES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Link o Contenido</a:t>
              </a:r>
            </a:p>
            <a:p>
              <a:pPr algn="ctr"/>
              <a:endParaRPr lang="es-ES" sz="24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AB4C6F-EE21-4539-8040-5993463669B9}"/>
              </a:ext>
            </a:extLst>
          </p:cNvPr>
          <p:cNvSpPr txBox="1"/>
          <p:nvPr/>
        </p:nvSpPr>
        <p:spPr>
          <a:xfrm>
            <a:off x="514350" y="171450"/>
            <a:ext cx="508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“Galería de fotos, secciones o contenido de registro multimedia.</a:t>
            </a:r>
          </a:p>
          <a:p>
            <a:pPr algn="ctr"/>
            <a:r>
              <a:rPr lang="es-E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Las distribución de los elementos es solo una referencia”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7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C01DA-D4AA-473C-A3E4-4328D4CCAF59}"/>
              </a:ext>
            </a:extLst>
          </p:cNvPr>
          <p:cNvSpPr/>
          <p:nvPr/>
        </p:nvSpPr>
        <p:spPr>
          <a:xfrm>
            <a:off x="361950" y="400050"/>
            <a:ext cx="5238750" cy="476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  <a:latin typeface="Abadi" panose="020B0604020104020204" pitchFamily="34" charset="0"/>
              </a:rPr>
              <a:t>Google </a:t>
            </a:r>
            <a:r>
              <a:rPr lang="es-ES" sz="3200" dirty="0" err="1">
                <a:solidFill>
                  <a:schemeClr val="tx1"/>
                </a:solidFill>
                <a:latin typeface="Abadi" panose="020B0604020104020204" pitchFamily="34" charset="0"/>
              </a:rPr>
              <a:t>Maps</a:t>
            </a:r>
            <a:endParaRPr lang="en-US" sz="3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67C60-2C43-47EB-A432-208BA53AF775}"/>
              </a:ext>
            </a:extLst>
          </p:cNvPr>
          <p:cNvSpPr txBox="1"/>
          <p:nvPr/>
        </p:nvSpPr>
        <p:spPr>
          <a:xfrm>
            <a:off x="7886700" y="571500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Abadi" panose="020B0604020104020204" pitchFamily="34" charset="0"/>
              </a:rPr>
              <a:t>Contacto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195DB-80C8-426A-90A5-91515A41B9FD}"/>
              </a:ext>
            </a:extLst>
          </p:cNvPr>
          <p:cNvCxnSpPr/>
          <p:nvPr/>
        </p:nvCxnSpPr>
        <p:spPr>
          <a:xfrm>
            <a:off x="6747516" y="2190750"/>
            <a:ext cx="4019550" cy="0"/>
          </a:xfrm>
          <a:prstGeom prst="line">
            <a:avLst/>
          </a:prstGeom>
          <a:ln>
            <a:solidFill>
              <a:srgbClr val="B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961283-90E2-4725-9FC4-430E8B357C03}"/>
              </a:ext>
            </a:extLst>
          </p:cNvPr>
          <p:cNvSpPr txBox="1"/>
          <p:nvPr/>
        </p:nvSpPr>
        <p:spPr>
          <a:xfrm>
            <a:off x="6747516" y="18259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badi" panose="020B0604020104020204" pitchFamily="34" charset="0"/>
              </a:rPr>
              <a:t>Nombre y Apellido:</a:t>
            </a:r>
            <a:r>
              <a:rPr lang="es-ES" dirty="0">
                <a:solidFill>
                  <a:srgbClr val="B80000"/>
                </a:solidFill>
              </a:rPr>
              <a:t>*</a:t>
            </a:r>
            <a:endParaRPr lang="en-US" dirty="0">
              <a:solidFill>
                <a:srgbClr val="B8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7F6B72-BF02-48D4-BFDA-D27482018C88}"/>
              </a:ext>
            </a:extLst>
          </p:cNvPr>
          <p:cNvCxnSpPr/>
          <p:nvPr/>
        </p:nvCxnSpPr>
        <p:spPr>
          <a:xfrm>
            <a:off x="6790085" y="2806125"/>
            <a:ext cx="4019550" cy="0"/>
          </a:xfrm>
          <a:prstGeom prst="line">
            <a:avLst/>
          </a:prstGeom>
          <a:ln>
            <a:solidFill>
              <a:srgbClr val="B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B68100-AE02-4DA2-A114-66124799C46A}"/>
              </a:ext>
            </a:extLst>
          </p:cNvPr>
          <p:cNvSpPr txBox="1"/>
          <p:nvPr/>
        </p:nvSpPr>
        <p:spPr>
          <a:xfrm>
            <a:off x="6790085" y="2440771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badi" panose="020B0604020104020204" pitchFamily="34" charset="0"/>
              </a:rPr>
              <a:t>Correo Electrónico:</a:t>
            </a:r>
            <a:r>
              <a:rPr lang="es-ES" dirty="0">
                <a:solidFill>
                  <a:srgbClr val="B80000"/>
                </a:solidFill>
              </a:rPr>
              <a:t>*</a:t>
            </a:r>
            <a:endParaRPr lang="en-US" dirty="0">
              <a:solidFill>
                <a:srgbClr val="B8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4686B7-FD38-4418-963F-DC6F7CC30B44}"/>
              </a:ext>
            </a:extLst>
          </p:cNvPr>
          <p:cNvCxnSpPr/>
          <p:nvPr/>
        </p:nvCxnSpPr>
        <p:spPr>
          <a:xfrm>
            <a:off x="6790085" y="3383399"/>
            <a:ext cx="4019550" cy="0"/>
          </a:xfrm>
          <a:prstGeom prst="line">
            <a:avLst/>
          </a:prstGeom>
          <a:ln>
            <a:solidFill>
              <a:srgbClr val="B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D4A781-2A23-4295-8E21-E6F414AA1412}"/>
              </a:ext>
            </a:extLst>
          </p:cNvPr>
          <p:cNvSpPr txBox="1"/>
          <p:nvPr/>
        </p:nvSpPr>
        <p:spPr>
          <a:xfrm>
            <a:off x="6790085" y="306785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badi" panose="020B0604020104020204" pitchFamily="34" charset="0"/>
              </a:rPr>
              <a:t>Teléfono Celular:</a:t>
            </a:r>
            <a:endParaRPr lang="en-US" sz="1400" dirty="0">
              <a:solidFill>
                <a:srgbClr val="B8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A7532-3075-458F-AC3D-1A34E7FBEEA4}"/>
              </a:ext>
            </a:extLst>
          </p:cNvPr>
          <p:cNvSpPr txBox="1"/>
          <p:nvPr/>
        </p:nvSpPr>
        <p:spPr>
          <a:xfrm>
            <a:off x="6824650" y="370562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badi" panose="020B0604020104020204" pitchFamily="34" charset="0"/>
              </a:rPr>
              <a:t>Mensaje:</a:t>
            </a:r>
            <a:r>
              <a:rPr lang="es-ES" dirty="0">
                <a:solidFill>
                  <a:srgbClr val="B80000"/>
                </a:solidFill>
                <a:latin typeface="Abadi" panose="020B0604020104020204" pitchFamily="34" charset="0"/>
              </a:rPr>
              <a:t>*</a:t>
            </a:r>
            <a:endParaRPr lang="en-US" dirty="0">
              <a:solidFill>
                <a:srgbClr val="B8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4E9541-818E-48F6-9728-C7E203254002}"/>
              </a:ext>
            </a:extLst>
          </p:cNvPr>
          <p:cNvSpPr/>
          <p:nvPr/>
        </p:nvSpPr>
        <p:spPr>
          <a:xfrm>
            <a:off x="6790085" y="3732073"/>
            <a:ext cx="4019550" cy="878011"/>
          </a:xfrm>
          <a:prstGeom prst="roundRect">
            <a:avLst/>
          </a:prstGeom>
          <a:noFill/>
          <a:ln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B450A-EEDE-41E0-BEA2-A774115FE02B}"/>
              </a:ext>
            </a:extLst>
          </p:cNvPr>
          <p:cNvSpPr txBox="1"/>
          <p:nvPr/>
        </p:nvSpPr>
        <p:spPr>
          <a:xfrm>
            <a:off x="10077450" y="4267200"/>
            <a:ext cx="7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0/160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0D35A-F48D-41DB-AD6D-A9C8C8A41F74}"/>
              </a:ext>
            </a:extLst>
          </p:cNvPr>
          <p:cNvSpPr/>
          <p:nvPr/>
        </p:nvSpPr>
        <p:spPr>
          <a:xfrm>
            <a:off x="0" y="5505450"/>
            <a:ext cx="12192000" cy="1352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DBCB4B-D25A-4DEA-BB0C-BEE40D4B3812}"/>
              </a:ext>
            </a:extLst>
          </p:cNvPr>
          <p:cNvSpPr/>
          <p:nvPr/>
        </p:nvSpPr>
        <p:spPr>
          <a:xfrm>
            <a:off x="9627882" y="5990823"/>
            <a:ext cx="449568" cy="401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EC7789-4CEA-4B42-977F-A26FE5C8C10F}"/>
              </a:ext>
            </a:extLst>
          </p:cNvPr>
          <p:cNvSpPr/>
          <p:nvPr/>
        </p:nvSpPr>
        <p:spPr>
          <a:xfrm>
            <a:off x="10317498" y="5990823"/>
            <a:ext cx="449568" cy="4016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4867A2-ECF1-4DED-BDD9-63BB63A48C26}"/>
              </a:ext>
            </a:extLst>
          </p:cNvPr>
          <p:cNvSpPr/>
          <p:nvPr/>
        </p:nvSpPr>
        <p:spPr>
          <a:xfrm>
            <a:off x="11029980" y="5990823"/>
            <a:ext cx="449568" cy="401656"/>
          </a:xfrm>
          <a:prstGeom prst="roundRect">
            <a:avLst/>
          </a:prstGeom>
          <a:solidFill>
            <a:srgbClr val="EB81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9D65B-4136-457C-A5F1-9C20269643B5}"/>
              </a:ext>
            </a:extLst>
          </p:cNvPr>
          <p:cNvSpPr txBox="1"/>
          <p:nvPr/>
        </p:nvSpPr>
        <p:spPr>
          <a:xfrm>
            <a:off x="5233063" y="5785314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badi" panose="020B0604020104020204" pitchFamily="34" charset="0"/>
              </a:rPr>
              <a:t>adaggio</a:t>
            </a:r>
            <a:endParaRPr lang="en-US" sz="32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603EA-C3FF-4EB2-A585-87845287EBC2}"/>
              </a:ext>
            </a:extLst>
          </p:cNvPr>
          <p:cNvSpPr txBox="1"/>
          <p:nvPr/>
        </p:nvSpPr>
        <p:spPr>
          <a:xfrm>
            <a:off x="361950" y="5653042"/>
            <a:ext cx="40334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Dirección: </a:t>
            </a:r>
          </a:p>
          <a:p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Ubicación física de la empresa</a:t>
            </a:r>
          </a:p>
          <a:p>
            <a:r>
              <a:rPr lang="es-ES" sz="1600" b="1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Teléfonos: </a:t>
            </a:r>
          </a:p>
          <a:p>
            <a:r>
              <a:rPr lang="es-ES" sz="1600" dirty="0">
                <a:solidFill>
                  <a:schemeClr val="bg1">
                    <a:lumMod val="85000"/>
                  </a:schemeClr>
                </a:solidFill>
                <a:latin typeface="Abadi" panose="020B0604020104020204" pitchFamily="34" charset="0"/>
              </a:rPr>
              <a:t>+58-241-800-0123 / +58-414-123-1234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9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264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Torrelles</dc:creator>
  <cp:lastModifiedBy>Jorge Torrelles</cp:lastModifiedBy>
  <cp:revision>1</cp:revision>
  <dcterms:created xsi:type="dcterms:W3CDTF">2022-11-14T15:47:47Z</dcterms:created>
  <dcterms:modified xsi:type="dcterms:W3CDTF">2022-11-14T19:46:11Z</dcterms:modified>
</cp:coreProperties>
</file>