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42" d="100"/>
          <a:sy n="42" d="100"/>
        </p:scale>
        <p:origin x="60" y="6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D0A0B6F-045C-458E-B42D-33B4C77F6E20}" type="datetimeFigureOut">
              <a:rPr lang="en-IN" smtClean="0"/>
              <a:t>16-09-2018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119167A-133F-4EF9-B8F5-A9C2AB02D256}" type="slidenum">
              <a:rPr lang="en-IN" smtClean="0"/>
              <a:t>‹#›</a:t>
            </a:fld>
            <a:endParaRPr lang="en-IN"/>
          </a:p>
        </p:txBody>
      </p:sp>
    </p:spTree>
    <p:extLst>
      <p:ext uri="{BB962C8B-B14F-4D97-AF65-F5344CB8AC3E}">
        <p14:creationId xmlns:p14="http://schemas.microsoft.com/office/powerpoint/2010/main" val="19540615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D0A0B6F-045C-458E-B42D-33B4C77F6E20}" type="datetimeFigureOut">
              <a:rPr lang="en-IN" smtClean="0"/>
              <a:t>16-09-2018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119167A-133F-4EF9-B8F5-A9C2AB02D256}" type="slidenum">
              <a:rPr lang="en-IN" smtClean="0"/>
              <a:t>‹#›</a:t>
            </a:fld>
            <a:endParaRPr lang="en-IN"/>
          </a:p>
        </p:txBody>
      </p:sp>
    </p:spTree>
    <p:extLst>
      <p:ext uri="{BB962C8B-B14F-4D97-AF65-F5344CB8AC3E}">
        <p14:creationId xmlns:p14="http://schemas.microsoft.com/office/powerpoint/2010/main" val="28369313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D0A0B6F-045C-458E-B42D-33B4C77F6E20}" type="datetimeFigureOut">
              <a:rPr lang="en-IN" smtClean="0"/>
              <a:t>16-09-2018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119167A-133F-4EF9-B8F5-A9C2AB02D256}" type="slidenum">
              <a:rPr lang="en-IN" smtClean="0"/>
              <a:t>‹#›</a:t>
            </a:fld>
            <a:endParaRPr lang="en-IN"/>
          </a:p>
        </p:txBody>
      </p:sp>
    </p:spTree>
    <p:extLst>
      <p:ext uri="{BB962C8B-B14F-4D97-AF65-F5344CB8AC3E}">
        <p14:creationId xmlns:p14="http://schemas.microsoft.com/office/powerpoint/2010/main" val="24497215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D0A0B6F-045C-458E-B42D-33B4C77F6E20}" type="datetimeFigureOut">
              <a:rPr lang="en-IN" smtClean="0"/>
              <a:t>16-09-2018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119167A-133F-4EF9-B8F5-A9C2AB02D256}" type="slidenum">
              <a:rPr lang="en-IN" smtClean="0"/>
              <a:t>‹#›</a:t>
            </a:fld>
            <a:endParaRPr lang="en-IN"/>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8630162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D0A0B6F-045C-458E-B42D-33B4C77F6E20}" type="datetimeFigureOut">
              <a:rPr lang="en-IN" smtClean="0"/>
              <a:t>16-09-2018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119167A-133F-4EF9-B8F5-A9C2AB02D256}" type="slidenum">
              <a:rPr lang="en-IN" smtClean="0"/>
              <a:t>‹#›</a:t>
            </a:fld>
            <a:endParaRPr lang="en-IN"/>
          </a:p>
        </p:txBody>
      </p:sp>
    </p:spTree>
    <p:extLst>
      <p:ext uri="{BB962C8B-B14F-4D97-AF65-F5344CB8AC3E}">
        <p14:creationId xmlns:p14="http://schemas.microsoft.com/office/powerpoint/2010/main" val="23158928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D0A0B6F-045C-458E-B42D-33B4C77F6E20}" type="datetimeFigureOut">
              <a:rPr lang="en-IN" smtClean="0"/>
              <a:t>16-09-2018</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119167A-133F-4EF9-B8F5-A9C2AB02D256}" type="slidenum">
              <a:rPr lang="en-IN" smtClean="0"/>
              <a:t>‹#›</a:t>
            </a:fld>
            <a:endParaRPr lang="en-IN"/>
          </a:p>
        </p:txBody>
      </p:sp>
    </p:spTree>
    <p:extLst>
      <p:ext uri="{BB962C8B-B14F-4D97-AF65-F5344CB8AC3E}">
        <p14:creationId xmlns:p14="http://schemas.microsoft.com/office/powerpoint/2010/main" val="231362004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D0A0B6F-045C-458E-B42D-33B4C77F6E20}" type="datetimeFigureOut">
              <a:rPr lang="en-IN" smtClean="0"/>
              <a:t>16-09-2018</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119167A-133F-4EF9-B8F5-A9C2AB02D256}" type="slidenum">
              <a:rPr lang="en-IN" smtClean="0"/>
              <a:t>‹#›</a:t>
            </a:fld>
            <a:endParaRPr lang="en-IN"/>
          </a:p>
        </p:txBody>
      </p:sp>
    </p:spTree>
    <p:extLst>
      <p:ext uri="{BB962C8B-B14F-4D97-AF65-F5344CB8AC3E}">
        <p14:creationId xmlns:p14="http://schemas.microsoft.com/office/powerpoint/2010/main" val="12308477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D0A0B6F-045C-458E-B42D-33B4C77F6E20}" type="datetimeFigureOut">
              <a:rPr lang="en-IN" smtClean="0"/>
              <a:t>16-09-2018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119167A-133F-4EF9-B8F5-A9C2AB02D256}" type="slidenum">
              <a:rPr lang="en-IN" smtClean="0"/>
              <a:t>‹#›</a:t>
            </a:fld>
            <a:endParaRPr lang="en-IN"/>
          </a:p>
        </p:txBody>
      </p:sp>
    </p:spTree>
    <p:extLst>
      <p:ext uri="{BB962C8B-B14F-4D97-AF65-F5344CB8AC3E}">
        <p14:creationId xmlns:p14="http://schemas.microsoft.com/office/powerpoint/2010/main" val="2278727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D0A0B6F-045C-458E-B42D-33B4C77F6E20}" type="datetimeFigureOut">
              <a:rPr lang="en-IN" smtClean="0"/>
              <a:t>16-09-2018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119167A-133F-4EF9-B8F5-A9C2AB02D256}" type="slidenum">
              <a:rPr lang="en-IN" smtClean="0"/>
              <a:t>‹#›</a:t>
            </a:fld>
            <a:endParaRPr lang="en-IN"/>
          </a:p>
        </p:txBody>
      </p:sp>
    </p:spTree>
    <p:extLst>
      <p:ext uri="{BB962C8B-B14F-4D97-AF65-F5344CB8AC3E}">
        <p14:creationId xmlns:p14="http://schemas.microsoft.com/office/powerpoint/2010/main" val="542426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D0A0B6F-045C-458E-B42D-33B4C77F6E20}" type="datetimeFigureOut">
              <a:rPr lang="en-IN" smtClean="0"/>
              <a:t>16-09-2018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119167A-133F-4EF9-B8F5-A9C2AB02D256}" type="slidenum">
              <a:rPr lang="en-IN" smtClean="0"/>
              <a:t>‹#›</a:t>
            </a:fld>
            <a:endParaRPr lang="en-IN"/>
          </a:p>
        </p:txBody>
      </p:sp>
    </p:spTree>
    <p:extLst>
      <p:ext uri="{BB962C8B-B14F-4D97-AF65-F5344CB8AC3E}">
        <p14:creationId xmlns:p14="http://schemas.microsoft.com/office/powerpoint/2010/main" val="28687395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D0A0B6F-045C-458E-B42D-33B4C77F6E20}" type="datetimeFigureOut">
              <a:rPr lang="en-IN" smtClean="0"/>
              <a:t>16-09-2018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119167A-133F-4EF9-B8F5-A9C2AB02D256}" type="slidenum">
              <a:rPr lang="en-IN" smtClean="0"/>
              <a:t>‹#›</a:t>
            </a:fld>
            <a:endParaRPr lang="en-IN"/>
          </a:p>
        </p:txBody>
      </p:sp>
    </p:spTree>
    <p:extLst>
      <p:ext uri="{BB962C8B-B14F-4D97-AF65-F5344CB8AC3E}">
        <p14:creationId xmlns:p14="http://schemas.microsoft.com/office/powerpoint/2010/main" val="11553958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D0A0B6F-045C-458E-B42D-33B4C77F6E20}" type="datetimeFigureOut">
              <a:rPr lang="en-IN" smtClean="0"/>
              <a:t>16-09-2018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119167A-133F-4EF9-B8F5-A9C2AB02D256}" type="slidenum">
              <a:rPr lang="en-IN" smtClean="0"/>
              <a:t>‹#›</a:t>
            </a:fld>
            <a:endParaRPr lang="en-IN"/>
          </a:p>
        </p:txBody>
      </p:sp>
    </p:spTree>
    <p:extLst>
      <p:ext uri="{BB962C8B-B14F-4D97-AF65-F5344CB8AC3E}">
        <p14:creationId xmlns:p14="http://schemas.microsoft.com/office/powerpoint/2010/main" val="13986214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D0A0B6F-045C-458E-B42D-33B4C77F6E20}" type="datetimeFigureOut">
              <a:rPr lang="en-IN" smtClean="0"/>
              <a:t>16-09-2018</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119167A-133F-4EF9-B8F5-A9C2AB02D256}" type="slidenum">
              <a:rPr lang="en-IN" smtClean="0"/>
              <a:t>‹#›</a:t>
            </a:fld>
            <a:endParaRPr lang="en-IN"/>
          </a:p>
        </p:txBody>
      </p:sp>
    </p:spTree>
    <p:extLst>
      <p:ext uri="{BB962C8B-B14F-4D97-AF65-F5344CB8AC3E}">
        <p14:creationId xmlns:p14="http://schemas.microsoft.com/office/powerpoint/2010/main" val="4337223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ED0A0B6F-045C-458E-B42D-33B4C77F6E20}" type="datetimeFigureOut">
              <a:rPr lang="en-IN" smtClean="0"/>
              <a:t>16-09-2018</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3119167A-133F-4EF9-B8F5-A9C2AB02D256}" type="slidenum">
              <a:rPr lang="en-IN" smtClean="0"/>
              <a:t>‹#›</a:t>
            </a:fld>
            <a:endParaRPr lang="en-IN"/>
          </a:p>
        </p:txBody>
      </p:sp>
    </p:spTree>
    <p:extLst>
      <p:ext uri="{BB962C8B-B14F-4D97-AF65-F5344CB8AC3E}">
        <p14:creationId xmlns:p14="http://schemas.microsoft.com/office/powerpoint/2010/main" val="8583483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ED0A0B6F-045C-458E-B42D-33B4C77F6E20}" type="datetimeFigureOut">
              <a:rPr lang="en-IN" smtClean="0"/>
              <a:t>16-09-2018</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3119167A-133F-4EF9-B8F5-A9C2AB02D256}" type="slidenum">
              <a:rPr lang="en-IN" smtClean="0"/>
              <a:t>‹#›</a:t>
            </a:fld>
            <a:endParaRPr lang="en-IN"/>
          </a:p>
        </p:txBody>
      </p:sp>
    </p:spTree>
    <p:extLst>
      <p:ext uri="{BB962C8B-B14F-4D97-AF65-F5344CB8AC3E}">
        <p14:creationId xmlns:p14="http://schemas.microsoft.com/office/powerpoint/2010/main" val="25815478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ED0A0B6F-045C-458E-B42D-33B4C77F6E20}" type="datetimeFigureOut">
              <a:rPr lang="en-IN" smtClean="0"/>
              <a:t>16-09-2018</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3119167A-133F-4EF9-B8F5-A9C2AB02D256}" type="slidenum">
              <a:rPr lang="en-IN" smtClean="0"/>
              <a:t>‹#›</a:t>
            </a:fld>
            <a:endParaRPr lang="en-IN"/>
          </a:p>
        </p:txBody>
      </p:sp>
    </p:spTree>
    <p:extLst>
      <p:ext uri="{BB962C8B-B14F-4D97-AF65-F5344CB8AC3E}">
        <p14:creationId xmlns:p14="http://schemas.microsoft.com/office/powerpoint/2010/main" val="8007556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D0A0B6F-045C-458E-B42D-33B4C77F6E20}" type="datetimeFigureOut">
              <a:rPr lang="en-IN" smtClean="0"/>
              <a:t>16-09-2018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119167A-133F-4EF9-B8F5-A9C2AB02D256}" type="slidenum">
              <a:rPr lang="en-IN" smtClean="0"/>
              <a:t>‹#›</a:t>
            </a:fld>
            <a:endParaRPr lang="en-IN"/>
          </a:p>
        </p:txBody>
      </p:sp>
    </p:spTree>
    <p:extLst>
      <p:ext uri="{BB962C8B-B14F-4D97-AF65-F5344CB8AC3E}">
        <p14:creationId xmlns:p14="http://schemas.microsoft.com/office/powerpoint/2010/main" val="10741147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ED0A0B6F-045C-458E-B42D-33B4C77F6E20}" type="datetimeFigureOut">
              <a:rPr lang="en-IN" smtClean="0"/>
              <a:t>16-09-2018</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3119167A-133F-4EF9-B8F5-A9C2AB02D256}" type="slidenum">
              <a:rPr lang="en-IN" smtClean="0"/>
              <a:t>‹#›</a:t>
            </a:fld>
            <a:endParaRPr lang="en-IN"/>
          </a:p>
        </p:txBody>
      </p:sp>
    </p:spTree>
    <p:extLst>
      <p:ext uri="{BB962C8B-B14F-4D97-AF65-F5344CB8AC3E}">
        <p14:creationId xmlns:p14="http://schemas.microsoft.com/office/powerpoint/2010/main" val="4001582158"/>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jameco.com/webapp/wcs/stores/servlet/JamecoSearch?langId=-1&amp;storeId=10001&amp;catalogId=10001&amp;categoryName=category_root&amp;subCategoryName=Power%20Supplies%20%26%20Wall%20Adapters&amp;category=45"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jameco.com/webapp/wcs/stores/servlet/JamecoSearch?langId=-1&amp;storeId=10001&amp;catalogId=10001&amp;categoryName=cat_25&amp;subCategoryName=Wire%20%26%20Cable%20%2F%20Bulk%20Wire&amp;category=2550&amp;refine=1&amp;position=1&amp;history=wus4q9hh%7CsubCategoryName~Wire%2B%2526%2BCable%5Ecategory~25%5EcategoryName~category_root%5EprodPage~50%5Epage~SEARCH%252BNAV"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www.jameco.com/webapp/wcs/stores/servlet/JamecoSearch?langId=-1&amp;storeId=10001&amp;catalogId=10001&amp;freeText=motor&amp;search_type=jamecoall"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Servo Motors</a:t>
            </a:r>
            <a:endParaRPr lang="en-IN" dirty="0"/>
          </a:p>
        </p:txBody>
      </p:sp>
      <p:sp>
        <p:nvSpPr>
          <p:cNvPr id="3" name="Subtitle 2"/>
          <p:cNvSpPr>
            <a:spLocks noGrp="1"/>
          </p:cNvSpPr>
          <p:nvPr>
            <p:ph type="subTitle" idx="1"/>
          </p:nvPr>
        </p:nvSpPr>
        <p:spPr/>
        <p:txBody>
          <a:bodyPr/>
          <a:lstStyle/>
          <a:p>
            <a:endParaRPr lang="en-IN"/>
          </a:p>
        </p:txBody>
      </p:sp>
    </p:spTree>
    <p:extLst>
      <p:ext uri="{BB962C8B-B14F-4D97-AF65-F5344CB8AC3E}">
        <p14:creationId xmlns:p14="http://schemas.microsoft.com/office/powerpoint/2010/main" val="251512938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What is a servo?</a:t>
            </a:r>
            <a:endParaRPr lang="en-IN" dirty="0"/>
          </a:p>
        </p:txBody>
      </p:sp>
      <p:sp>
        <p:nvSpPr>
          <p:cNvPr id="3" name="Content Placeholder 2"/>
          <p:cNvSpPr>
            <a:spLocks noGrp="1"/>
          </p:cNvSpPr>
          <p:nvPr>
            <p:ph idx="1"/>
          </p:nvPr>
        </p:nvSpPr>
        <p:spPr/>
        <p:txBody>
          <a:bodyPr>
            <a:normAutofit/>
          </a:bodyPr>
          <a:lstStyle/>
          <a:p>
            <a:r>
              <a:rPr lang="en-IN" sz="2800" dirty="0" smtClean="0"/>
              <a:t>Servo motors are small, to precisely efficient motors which are used to precisely control the angle of turning.</a:t>
            </a:r>
          </a:p>
          <a:p>
            <a:r>
              <a:rPr lang="en-US" sz="2800" dirty="0"/>
              <a:t>The servo circuitry is built right inside the motor unit and has a </a:t>
            </a:r>
            <a:r>
              <a:rPr lang="en-US" sz="2800" dirty="0" err="1"/>
              <a:t>positionable</a:t>
            </a:r>
            <a:r>
              <a:rPr lang="en-US" sz="2800" dirty="0"/>
              <a:t> shaft, which usually is fitted with a </a:t>
            </a:r>
            <a:r>
              <a:rPr lang="en-US" sz="2800" dirty="0" smtClean="0"/>
              <a:t>gear. </a:t>
            </a:r>
            <a:r>
              <a:rPr lang="en-US" sz="2800" dirty="0"/>
              <a:t>The motor is controlled with an electric signal which determines the amount of movement of the shaft. </a:t>
            </a:r>
            <a:endParaRPr lang="en-IN" sz="2800" dirty="0"/>
          </a:p>
        </p:txBody>
      </p:sp>
    </p:spTree>
    <p:extLst>
      <p:ext uri="{BB962C8B-B14F-4D97-AF65-F5344CB8AC3E}">
        <p14:creationId xmlns:p14="http://schemas.microsoft.com/office/powerpoint/2010/main" val="281723207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Working of a Servo</a:t>
            </a:r>
            <a:endParaRPr lang="en-IN" dirty="0"/>
          </a:p>
        </p:txBody>
      </p:sp>
      <p:sp>
        <p:nvSpPr>
          <p:cNvPr id="3" name="Content Placeholder 2"/>
          <p:cNvSpPr>
            <a:spLocks noGrp="1"/>
          </p:cNvSpPr>
          <p:nvPr>
            <p:ph idx="1"/>
          </p:nvPr>
        </p:nvSpPr>
        <p:spPr/>
        <p:txBody>
          <a:bodyPr>
            <a:normAutofit fontScale="92500"/>
          </a:bodyPr>
          <a:lstStyle/>
          <a:p>
            <a:r>
              <a:rPr lang="en-IN" sz="2800" dirty="0" smtClean="0"/>
              <a:t>A servo has a DC (usually) motor, a potentiometer, and a control circuit. </a:t>
            </a:r>
          </a:p>
          <a:p>
            <a:r>
              <a:rPr lang="en-US" sz="2800" dirty="0"/>
              <a:t>The motor is attached by gears to the control wheel. </a:t>
            </a:r>
            <a:endParaRPr lang="en-US" sz="2800" dirty="0" smtClean="0"/>
          </a:p>
          <a:p>
            <a:r>
              <a:rPr lang="en-US" sz="2800" dirty="0"/>
              <a:t>As the motor rotates, the potentiometer's resistance changes, so the control circuit can precisely regulate how much movement there is and in which direction. </a:t>
            </a:r>
            <a:endParaRPr lang="en-US" sz="2800" dirty="0" smtClean="0"/>
          </a:p>
          <a:p>
            <a:r>
              <a:rPr lang="en-US" sz="2800" dirty="0" err="1" smtClean="0"/>
              <a:t>Ususally</a:t>
            </a:r>
            <a:r>
              <a:rPr lang="en-US" sz="2800" dirty="0" smtClean="0"/>
              <a:t>, a servo has a range of motion 180 degrees.</a:t>
            </a:r>
            <a:endParaRPr lang="en-IN" sz="2800" dirty="0"/>
          </a:p>
        </p:txBody>
      </p:sp>
    </p:spTree>
    <p:extLst>
      <p:ext uri="{BB962C8B-B14F-4D97-AF65-F5344CB8AC3E}">
        <p14:creationId xmlns:p14="http://schemas.microsoft.com/office/powerpoint/2010/main" val="50297474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…Continued</a:t>
            </a:r>
            <a:endParaRPr lang="en-IN" dirty="0"/>
          </a:p>
        </p:txBody>
      </p:sp>
      <p:sp>
        <p:nvSpPr>
          <p:cNvPr id="3" name="Content Placeholder 2"/>
          <p:cNvSpPr>
            <a:spLocks noGrp="1"/>
          </p:cNvSpPr>
          <p:nvPr>
            <p:ph idx="1"/>
          </p:nvPr>
        </p:nvSpPr>
        <p:spPr/>
        <p:txBody>
          <a:bodyPr>
            <a:normAutofit/>
          </a:bodyPr>
          <a:lstStyle/>
          <a:p>
            <a:r>
              <a:rPr lang="en-US" sz="2400" dirty="0"/>
              <a:t>When the shaft of the motor is at the desired position, </a:t>
            </a:r>
            <a:r>
              <a:rPr lang="en-US" sz="2400" b="1" dirty="0">
                <a:hlinkClick r:id="rId2"/>
              </a:rPr>
              <a:t>power</a:t>
            </a:r>
            <a:r>
              <a:rPr lang="en-US" sz="2400" dirty="0"/>
              <a:t> supplied to the motor is stopped. If not, the motor is turned in the appropriate direction</a:t>
            </a:r>
            <a:r>
              <a:rPr lang="en-US" sz="2400" dirty="0" smtClean="0"/>
              <a:t>.</a:t>
            </a:r>
          </a:p>
          <a:p>
            <a:r>
              <a:rPr lang="en-US" sz="2400" dirty="0"/>
              <a:t>The motor's speed is proportional to the difference between its actual position and desired position. So if the motor is near the desired position, it will turn slowly, otherwise it will turn fast. This is called </a:t>
            </a:r>
            <a:r>
              <a:rPr lang="en-US" sz="2400" b="1" dirty="0"/>
              <a:t>proportional control.</a:t>
            </a:r>
            <a:r>
              <a:rPr lang="en-US" sz="2400" dirty="0"/>
              <a:t>  </a:t>
            </a:r>
            <a:endParaRPr lang="en-IN" sz="2400" dirty="0"/>
          </a:p>
        </p:txBody>
      </p:sp>
    </p:spTree>
    <p:extLst>
      <p:ext uri="{BB962C8B-B14F-4D97-AF65-F5344CB8AC3E}">
        <p14:creationId xmlns:p14="http://schemas.microsoft.com/office/powerpoint/2010/main" val="366128731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Servo Control</a:t>
            </a:r>
            <a:endParaRPr lang="en-IN" dirty="0"/>
          </a:p>
        </p:txBody>
      </p:sp>
      <p:sp>
        <p:nvSpPr>
          <p:cNvPr id="3" name="Content Placeholder 2"/>
          <p:cNvSpPr>
            <a:spLocks noGrp="1"/>
          </p:cNvSpPr>
          <p:nvPr>
            <p:ph idx="1"/>
          </p:nvPr>
        </p:nvSpPr>
        <p:spPr/>
        <p:txBody>
          <a:bodyPr>
            <a:normAutofit/>
          </a:bodyPr>
          <a:lstStyle/>
          <a:p>
            <a:r>
              <a:rPr lang="en-IN" sz="2800" dirty="0" smtClean="0"/>
              <a:t>The defining factor of a servo is the amount of control we have over it.</a:t>
            </a:r>
          </a:p>
          <a:p>
            <a:r>
              <a:rPr lang="en-IN" sz="2800" dirty="0" smtClean="0"/>
              <a:t>The basic level of control over a usual servo is over the angle it rotates till.</a:t>
            </a:r>
          </a:p>
          <a:p>
            <a:r>
              <a:rPr lang="en-US" sz="2800" dirty="0"/>
              <a:t>The desired position is sent via electrical pulses through the </a:t>
            </a:r>
            <a:r>
              <a:rPr lang="en-US" sz="2800" b="1" dirty="0">
                <a:hlinkClick r:id="rId2"/>
              </a:rPr>
              <a:t>signal wire</a:t>
            </a:r>
            <a:endParaRPr lang="en-IN" sz="2800" dirty="0"/>
          </a:p>
        </p:txBody>
      </p:sp>
    </p:spTree>
    <p:extLst>
      <p:ext uri="{BB962C8B-B14F-4D97-AF65-F5344CB8AC3E}">
        <p14:creationId xmlns:p14="http://schemas.microsoft.com/office/powerpoint/2010/main" val="23632006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Control Mechanism </a:t>
            </a:r>
            <a:endParaRPr lang="en-IN" dirty="0"/>
          </a:p>
        </p:txBody>
      </p:sp>
      <p:sp>
        <p:nvSpPr>
          <p:cNvPr id="3" name="Content Placeholder 2"/>
          <p:cNvSpPr>
            <a:spLocks noGrp="1"/>
          </p:cNvSpPr>
          <p:nvPr>
            <p:ph idx="1"/>
          </p:nvPr>
        </p:nvSpPr>
        <p:spPr/>
        <p:txBody>
          <a:bodyPr>
            <a:normAutofit/>
          </a:bodyPr>
          <a:lstStyle/>
          <a:p>
            <a:r>
              <a:rPr lang="en-US" sz="2800" dirty="0"/>
              <a:t>Servos are controlled by sending an electrical pulse of variable width, or </a:t>
            </a:r>
            <a:r>
              <a:rPr lang="en-US" sz="2800" b="1" dirty="0"/>
              <a:t>pulse width modulation</a:t>
            </a:r>
            <a:r>
              <a:rPr lang="en-US" sz="2800" dirty="0"/>
              <a:t> (PWM), through the control wire</a:t>
            </a:r>
            <a:r>
              <a:rPr lang="en-US" sz="2800" dirty="0" smtClean="0"/>
              <a:t>.</a:t>
            </a:r>
          </a:p>
          <a:p>
            <a:r>
              <a:rPr lang="en-US" sz="2800" dirty="0"/>
              <a:t> A servo motor can usually only turn 90° in either direction for a total of 180° movement. The motor's neutral position is defined as the position where the servo has the same amount of potential rotation in the both the clockwise or counter-clockwise direction.</a:t>
            </a:r>
            <a:endParaRPr lang="en-IN" sz="2800" dirty="0"/>
          </a:p>
        </p:txBody>
      </p:sp>
    </p:spTree>
    <p:extLst>
      <p:ext uri="{BB962C8B-B14F-4D97-AF65-F5344CB8AC3E}">
        <p14:creationId xmlns:p14="http://schemas.microsoft.com/office/powerpoint/2010/main" val="345938010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…Continued</a:t>
            </a:r>
            <a:endParaRPr lang="en-IN" dirty="0"/>
          </a:p>
        </p:txBody>
      </p:sp>
      <p:sp>
        <p:nvSpPr>
          <p:cNvPr id="3" name="Content Placeholder 2"/>
          <p:cNvSpPr>
            <a:spLocks noGrp="1"/>
          </p:cNvSpPr>
          <p:nvPr>
            <p:ph idx="1"/>
          </p:nvPr>
        </p:nvSpPr>
        <p:spPr/>
        <p:txBody>
          <a:bodyPr>
            <a:normAutofit/>
          </a:bodyPr>
          <a:lstStyle/>
          <a:p>
            <a:r>
              <a:rPr lang="en-US" sz="2800" dirty="0"/>
              <a:t>The PWM sent to the </a:t>
            </a:r>
            <a:r>
              <a:rPr lang="en-US" sz="2800" b="1" dirty="0" err="1">
                <a:hlinkClick r:id="rId2"/>
              </a:rPr>
              <a:t>motor</a:t>
            </a:r>
            <a:r>
              <a:rPr lang="en-US" sz="2800" dirty="0" err="1"/>
              <a:t>determines</a:t>
            </a:r>
            <a:r>
              <a:rPr lang="en-US" sz="2800" dirty="0"/>
              <a:t> position of the shaft, and based on the duration of the pulse sent via the control </a:t>
            </a:r>
            <a:r>
              <a:rPr lang="en-US" sz="2800" dirty="0" smtClean="0"/>
              <a:t>wire</a:t>
            </a:r>
          </a:p>
          <a:p>
            <a:r>
              <a:rPr lang="en-US" sz="2800" dirty="0"/>
              <a:t>The servo motor expects to see a pulse every 20 milliseconds (</a:t>
            </a:r>
            <a:r>
              <a:rPr lang="en-US" sz="2800" dirty="0" err="1"/>
              <a:t>ms</a:t>
            </a:r>
            <a:r>
              <a:rPr lang="en-US" sz="2800" dirty="0"/>
              <a:t>) and the length of the pulse will determine how far the motor turns</a:t>
            </a:r>
            <a:r>
              <a:rPr lang="en-US" sz="2800" dirty="0" smtClean="0"/>
              <a:t>.</a:t>
            </a:r>
          </a:p>
          <a:p>
            <a:r>
              <a:rPr lang="en-US" sz="2800" dirty="0" smtClean="0"/>
              <a:t>A pulse width of 127 will make the motor turn to the neutral position (90 degrees). 255 will turn to 180, 0 to 0 degrees.</a:t>
            </a:r>
          </a:p>
          <a:p>
            <a:endParaRPr lang="en-US" sz="2800" dirty="0" smtClean="0"/>
          </a:p>
          <a:p>
            <a:endParaRPr lang="en-IN" sz="2800" dirty="0"/>
          </a:p>
        </p:txBody>
      </p:sp>
    </p:spTree>
    <p:extLst>
      <p:ext uri="{BB962C8B-B14F-4D97-AF65-F5344CB8AC3E}">
        <p14:creationId xmlns:p14="http://schemas.microsoft.com/office/powerpoint/2010/main" val="160490004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a:xfrm>
            <a:off x="1104293" y="1481418"/>
            <a:ext cx="8946541" cy="4195481"/>
          </a:xfrm>
        </p:spPr>
        <p:txBody>
          <a:bodyPr>
            <a:normAutofit fontScale="92500" lnSpcReduction="20000"/>
          </a:bodyPr>
          <a:lstStyle/>
          <a:p>
            <a:r>
              <a:rPr lang="en-US" sz="3000" dirty="0"/>
              <a:t>When these servos are commanded to move, they will move to the position and hold that position. </a:t>
            </a:r>
            <a:endParaRPr lang="en-US" sz="3000" dirty="0" smtClean="0"/>
          </a:p>
          <a:p>
            <a:r>
              <a:rPr lang="en-US" sz="3000" dirty="0" smtClean="0"/>
              <a:t>If </a:t>
            </a:r>
            <a:r>
              <a:rPr lang="en-US" sz="3000" dirty="0"/>
              <a:t>an external force pushes against the servo while the servo is holding a position, the servo will resist from moving out of that position. The maximum amount of force the servo can exert is called the </a:t>
            </a:r>
            <a:r>
              <a:rPr lang="en-US" sz="3000" b="1" dirty="0"/>
              <a:t>torque rating</a:t>
            </a:r>
            <a:r>
              <a:rPr lang="en-US" sz="3000" dirty="0"/>
              <a:t> of the servo</a:t>
            </a:r>
            <a:r>
              <a:rPr lang="en-US" sz="3000" dirty="0" smtClean="0"/>
              <a:t>.</a:t>
            </a:r>
          </a:p>
          <a:p>
            <a:r>
              <a:rPr lang="en-US" sz="3000" dirty="0" smtClean="0"/>
              <a:t> </a:t>
            </a:r>
            <a:r>
              <a:rPr lang="en-US" sz="3000" dirty="0"/>
              <a:t>Servos will not hold their position forever though; the position pulse must be repeated to instruct the servo to stay in position.</a:t>
            </a:r>
            <a:r>
              <a:rPr lang="en-US" dirty="0"/>
              <a:t> </a:t>
            </a:r>
            <a:endParaRPr lang="en-IN" dirty="0"/>
          </a:p>
        </p:txBody>
      </p:sp>
    </p:spTree>
    <p:extLst>
      <p:ext uri="{BB962C8B-B14F-4D97-AF65-F5344CB8AC3E}">
        <p14:creationId xmlns:p14="http://schemas.microsoft.com/office/powerpoint/2010/main" val="208004793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docProps/app.xml><?xml version="1.0" encoding="utf-8"?>
<Properties xmlns="http://schemas.openxmlformats.org/officeDocument/2006/extended-properties" xmlns:vt="http://schemas.openxmlformats.org/officeDocument/2006/docPropsVTypes">
  <Template>Ion</Template>
  <TotalTime>50</TotalTime>
  <Words>221</Words>
  <Application>Microsoft Office PowerPoint</Application>
  <PresentationFormat>Widescreen</PresentationFormat>
  <Paragraphs>26</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Century Gothic</vt:lpstr>
      <vt:lpstr>Wingdings 3</vt:lpstr>
      <vt:lpstr>Ion</vt:lpstr>
      <vt:lpstr>Servo Motors</vt:lpstr>
      <vt:lpstr>What is a servo?</vt:lpstr>
      <vt:lpstr>Working of a Servo</vt:lpstr>
      <vt:lpstr>…Continued</vt:lpstr>
      <vt:lpstr>Servo Control</vt:lpstr>
      <vt:lpstr>Control Mechanism </vt:lpstr>
      <vt:lpstr>…Continued</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Servo Motors</dc:title>
  <dc:creator>admin</dc:creator>
  <cp:lastModifiedBy>admin</cp:lastModifiedBy>
  <cp:revision>4</cp:revision>
  <dcterms:created xsi:type="dcterms:W3CDTF">2018-09-16T08:34:01Z</dcterms:created>
  <dcterms:modified xsi:type="dcterms:W3CDTF">2018-09-16T09:24:30Z</dcterms:modified>
</cp:coreProperties>
</file>