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9F5F42-3FB9-4464-905D-DF1C9EBA5E6E}">
          <p14:sldIdLst>
            <p14:sldId id="256"/>
          </p14:sldIdLst>
        </p14:section>
        <p14:section name="Sección sin título" id="{80F82A12-5417-4CB5-9A78-6DF26A755477}">
          <p14:sldIdLst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6710-438B-4332-B97D-2FD4458EAA24}" type="datetimeFigureOut">
              <a:rPr lang="es-AR" smtClean="0"/>
              <a:t>16/9/2018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A9810-4C1E-4CD1-9EF1-4A842B0282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03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9810-4C1E-4CD1-9EF1-4A842B0282A9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9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4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9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9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38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1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7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9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7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6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EB10-FC57-4C03-B327-035A53E7A135}" type="datetimeFigureOut">
              <a:rPr lang="es-AR" smtClean="0"/>
              <a:t>15/9/2018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1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xmlns="" id="{C07E034C-B5EE-4D5E-B551-690252C04895}"/>
              </a:ext>
            </a:extLst>
          </p:cNvPr>
          <p:cNvSpPr/>
          <p:nvPr/>
        </p:nvSpPr>
        <p:spPr>
          <a:xfrm>
            <a:off x="4165116" y="5221285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xmlns="" id="{19A7BB2B-A4D8-41FF-86E4-C4B33628906A}"/>
              </a:ext>
            </a:extLst>
          </p:cNvPr>
          <p:cNvSpPr/>
          <p:nvPr/>
        </p:nvSpPr>
        <p:spPr>
          <a:xfrm>
            <a:off x="3361133" y="268332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15F2E4A4-6AAC-4A5B-AC64-D2B022D1BC2B}"/>
              </a:ext>
            </a:extLst>
          </p:cNvPr>
          <p:cNvSpPr/>
          <p:nvPr/>
        </p:nvSpPr>
        <p:spPr>
          <a:xfrm>
            <a:off x="2861070" y="309766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xmlns="" id="{FD04720A-8CFC-4EF1-ACCC-952499DD98F3}"/>
              </a:ext>
            </a:extLst>
          </p:cNvPr>
          <p:cNvSpPr/>
          <p:nvPr/>
        </p:nvSpPr>
        <p:spPr>
          <a:xfrm>
            <a:off x="2168127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xmlns="" id="{BEB68F6B-6417-46F7-BD84-78DA64505F48}"/>
              </a:ext>
            </a:extLst>
          </p:cNvPr>
          <p:cNvSpPr/>
          <p:nvPr/>
        </p:nvSpPr>
        <p:spPr>
          <a:xfrm>
            <a:off x="1987553" y="48335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xmlns="" id="{B0D86F5D-9096-424A-B353-613D9B2700FF}"/>
              </a:ext>
            </a:extLst>
          </p:cNvPr>
          <p:cNvSpPr/>
          <p:nvPr/>
        </p:nvSpPr>
        <p:spPr>
          <a:xfrm>
            <a:off x="1122458" y="48407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5013B220-AA5E-45E0-88BD-561C345EF024}"/>
              </a:ext>
            </a:extLst>
          </p:cNvPr>
          <p:cNvSpPr/>
          <p:nvPr/>
        </p:nvSpPr>
        <p:spPr>
          <a:xfrm>
            <a:off x="1546620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xmlns="" id="{813E91EA-062C-439D-A943-3E0E634B9A72}"/>
              </a:ext>
            </a:extLst>
          </p:cNvPr>
          <p:cNvSpPr/>
          <p:nvPr/>
        </p:nvSpPr>
        <p:spPr>
          <a:xfrm>
            <a:off x="625075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xmlns="" id="{6C86E10D-C4D7-4099-861D-BC9E876C5DDF}"/>
              </a:ext>
            </a:extLst>
          </p:cNvPr>
          <p:cNvSpPr/>
          <p:nvPr/>
        </p:nvSpPr>
        <p:spPr>
          <a:xfrm>
            <a:off x="1117994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xmlns="" id="{07AE0D68-367D-4CBC-AA3B-DA3A53F1F7B9}"/>
              </a:ext>
            </a:extLst>
          </p:cNvPr>
          <p:cNvSpPr/>
          <p:nvPr/>
        </p:nvSpPr>
        <p:spPr>
          <a:xfrm>
            <a:off x="1668065" y="35834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xmlns="" id="{76F4E711-D924-4938-ADD6-95D94013436B}"/>
              </a:ext>
            </a:extLst>
          </p:cNvPr>
          <p:cNvSpPr/>
          <p:nvPr/>
        </p:nvSpPr>
        <p:spPr>
          <a:xfrm>
            <a:off x="1668065" y="309052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xmlns="" id="{71A89DFB-2C59-4CC5-9490-3C2893F3FCF0}"/>
              </a:ext>
            </a:extLst>
          </p:cNvPr>
          <p:cNvSpPr/>
          <p:nvPr/>
        </p:nvSpPr>
        <p:spPr>
          <a:xfrm>
            <a:off x="2282427" y="2690473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xmlns="" id="{E5D094DC-F8AF-44E6-80E0-F10AA18F9DC0}"/>
              </a:ext>
            </a:extLst>
          </p:cNvPr>
          <p:cNvSpPr/>
          <p:nvPr/>
        </p:nvSpPr>
        <p:spPr>
          <a:xfrm>
            <a:off x="2768202" y="22046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51083CBF-A6AC-45D9-9208-383BB1F59078}"/>
              </a:ext>
            </a:extLst>
          </p:cNvPr>
          <p:cNvSpPr/>
          <p:nvPr/>
        </p:nvSpPr>
        <p:spPr>
          <a:xfrm>
            <a:off x="5089920" y="1704634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xmlns="" id="{540D070A-426F-4CF9-8D88-8CBB269CE346}"/>
              </a:ext>
            </a:extLst>
          </p:cNvPr>
          <p:cNvSpPr/>
          <p:nvPr/>
        </p:nvSpPr>
        <p:spPr>
          <a:xfrm>
            <a:off x="2768202" y="165679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xmlns="" id="{4C6C6771-4EC0-46F2-B6AC-1F06C1755180}"/>
              </a:ext>
            </a:extLst>
          </p:cNvPr>
          <p:cNvSpPr/>
          <p:nvPr/>
        </p:nvSpPr>
        <p:spPr>
          <a:xfrm>
            <a:off x="4179093" y="1212647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xmlns="" id="{112BC36B-A668-4524-B419-569F8E40D574}"/>
              </a:ext>
            </a:extLst>
          </p:cNvPr>
          <p:cNvSpPr/>
          <p:nvPr/>
        </p:nvSpPr>
        <p:spPr>
          <a:xfrm>
            <a:off x="4179093" y="66257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C3E1304A-37F3-4ACD-8E93-FA054EA4A9A5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4375545" y="1005480"/>
            <a:ext cx="0" cy="20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02919285-D95F-42BA-BD79-118B3886A74C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3103569" y="1505330"/>
            <a:ext cx="1133064" cy="2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xmlns="" id="{F9734440-5F22-439D-8A24-58206D729632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2964656" y="1999692"/>
            <a:ext cx="0" cy="20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B353D101-3D0D-4D7E-9CED-0CC7BEB06A46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617793" y="2497381"/>
            <a:ext cx="207950" cy="24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xmlns="" id="{2BF7E59F-C234-4FBD-8AC7-513A74AA3630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2003429" y="2983155"/>
            <a:ext cx="336536" cy="15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7DD1A461-975D-4C28-BA2C-3EC859AA44D0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1864517" y="3433423"/>
            <a:ext cx="0" cy="1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xmlns="" id="{6987A33A-B7B1-44A7-B40A-9C0B49AAFE08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453359" y="3876124"/>
            <a:ext cx="272243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xmlns="" id="{7AB2D6BD-8892-4875-A672-5256B6270392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960443" y="4254743"/>
            <a:ext cx="215092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xmlns="" id="{0913957E-AEB6-4317-96FF-E8269C4ED410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1453362" y="4254743"/>
            <a:ext cx="150799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xmlns="" id="{B2330C9D-3D5D-4574-B2A0-7D0BF47ADAA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1457826" y="4669081"/>
            <a:ext cx="146335" cy="2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xmlns="" id="{73135A68-6061-4BF9-AC3E-B7A8D945A409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1881985" y="4669081"/>
            <a:ext cx="163106" cy="2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xmlns="" id="{220D600A-FE34-4A42-BDE4-C9DC4B5DE18A}"/>
              </a:ext>
            </a:extLst>
          </p:cNvPr>
          <p:cNvCxnSpPr>
            <a:cxnSpLocks/>
            <a:stCxn id="24" idx="5"/>
            <a:endCxn id="13" idx="1"/>
          </p:cNvCxnSpPr>
          <p:nvPr/>
        </p:nvCxnSpPr>
        <p:spPr>
          <a:xfrm>
            <a:off x="3103567" y="2497381"/>
            <a:ext cx="315105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xmlns="" id="{359F9930-F815-477B-828E-4703F28E315F}"/>
              </a:ext>
            </a:extLst>
          </p:cNvPr>
          <p:cNvCxnSpPr>
            <a:cxnSpLocks/>
            <a:stCxn id="23" idx="5"/>
            <a:endCxn id="14" idx="1"/>
          </p:cNvCxnSpPr>
          <p:nvPr/>
        </p:nvCxnSpPr>
        <p:spPr>
          <a:xfrm>
            <a:off x="2617792" y="2983155"/>
            <a:ext cx="300818" cy="1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xmlns="" id="{2554C9D8-34BF-4D2E-854E-707F93740976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4514459" y="1505331"/>
            <a:ext cx="633002" cy="24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xmlns="" id="{2981EFFC-F0FD-4B65-8F15-A583FAC88EB9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>
            <a:off x="2003431" y="3876127"/>
            <a:ext cx="222236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xmlns="" id="{723399BA-F841-4387-906B-8D3887BC0B6C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3557588" y="3026228"/>
            <a:ext cx="803984" cy="21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xmlns="" id="{3C94720E-944E-4006-A108-F5E321E7FDBA}"/>
              </a:ext>
            </a:extLst>
          </p:cNvPr>
          <p:cNvCxnSpPr>
            <a:cxnSpLocks/>
            <a:stCxn id="14" idx="5"/>
            <a:endCxn id="12" idx="0"/>
          </p:cNvCxnSpPr>
          <p:nvPr/>
        </p:nvCxnSpPr>
        <p:spPr>
          <a:xfrm>
            <a:off x="3196436" y="3390351"/>
            <a:ext cx="1165135" cy="183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xmlns="" id="{639E0549-7295-40CF-8076-EAF0AC473F5B}"/>
              </a:ext>
            </a:extLst>
          </p:cNvPr>
          <p:cNvCxnSpPr>
            <a:cxnSpLocks/>
            <a:stCxn id="15" idx="5"/>
            <a:endCxn id="12" idx="0"/>
          </p:cNvCxnSpPr>
          <p:nvPr/>
        </p:nvCxnSpPr>
        <p:spPr>
          <a:xfrm>
            <a:off x="2503494" y="4254744"/>
            <a:ext cx="1858077" cy="9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xmlns="" id="{82F99B2A-EB93-41A8-8879-CB4D20D29206}"/>
              </a:ext>
            </a:extLst>
          </p:cNvPr>
          <p:cNvCxnSpPr>
            <a:cxnSpLocks/>
            <a:stCxn id="16" idx="5"/>
            <a:endCxn id="12" idx="0"/>
          </p:cNvCxnSpPr>
          <p:nvPr/>
        </p:nvCxnSpPr>
        <p:spPr>
          <a:xfrm>
            <a:off x="2322920" y="5126281"/>
            <a:ext cx="2038652" cy="9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curvado 102">
            <a:extLst>
              <a:ext uri="{FF2B5EF4-FFF2-40B4-BE49-F238E27FC236}">
                <a16:creationId xmlns:a16="http://schemas.microsoft.com/office/drawing/2014/main" xmlns="" id="{437937ED-C4BA-410F-930C-A28E3D33FC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0814" y="3332930"/>
            <a:ext cx="4291555" cy="142864"/>
          </a:xfrm>
          <a:prstGeom prst="curvedConnector5">
            <a:avLst>
              <a:gd name="adj1" fmla="val -3666"/>
              <a:gd name="adj2" fmla="val 427254"/>
              <a:gd name="adj3" fmla="val 101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0B1B3F42-5929-4709-B443-042C12EC69F1}"/>
              </a:ext>
            </a:extLst>
          </p:cNvPr>
          <p:cNvSpPr txBox="1"/>
          <p:nvPr/>
        </p:nvSpPr>
        <p:spPr>
          <a:xfrm>
            <a:off x="5768617" y="1754851"/>
            <a:ext cx="3030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i="1" dirty="0"/>
              <a:t>Complejidad </a:t>
            </a:r>
            <a:r>
              <a:rPr lang="es-AR" sz="1400" b="1" i="1" dirty="0" err="1"/>
              <a:t>Ciclomática</a:t>
            </a:r>
            <a:endParaRPr lang="es-AR" sz="1400" b="1" i="1" dirty="0"/>
          </a:p>
          <a:p>
            <a:endParaRPr lang="es-AR" sz="1400" dirty="0"/>
          </a:p>
          <a:p>
            <a:r>
              <a:rPr lang="es-AR" sz="1400" dirty="0"/>
              <a:t>G: grafo</a:t>
            </a:r>
          </a:p>
          <a:p>
            <a:r>
              <a:rPr lang="es-AR" sz="1400" dirty="0"/>
              <a:t>C(G): complejidad </a:t>
            </a:r>
            <a:r>
              <a:rPr lang="es-AR" sz="1400" dirty="0" err="1"/>
              <a:t>ciclomática</a:t>
            </a:r>
            <a:r>
              <a:rPr lang="es-AR" sz="1400" dirty="0"/>
              <a:t> del grafo</a:t>
            </a:r>
          </a:p>
          <a:p>
            <a:endParaRPr lang="es-AR" sz="1400" dirty="0"/>
          </a:p>
          <a:p>
            <a:r>
              <a:rPr lang="es-AR" sz="1400" dirty="0"/>
              <a:t>R: </a:t>
            </a:r>
            <a:r>
              <a:rPr lang="es-AR" sz="1400" dirty="0" err="1"/>
              <a:t>n°</a:t>
            </a:r>
            <a:r>
              <a:rPr lang="es-AR" sz="1400" dirty="0"/>
              <a:t> regiones = 7</a:t>
            </a:r>
          </a:p>
          <a:p>
            <a:r>
              <a:rPr lang="es-AR" sz="1400" dirty="0"/>
              <a:t>C(G) = R = 7</a:t>
            </a:r>
          </a:p>
          <a:p>
            <a:endParaRPr lang="es-AR" sz="1400" dirty="0"/>
          </a:p>
          <a:p>
            <a:r>
              <a:rPr lang="es-AR" sz="1400" dirty="0"/>
              <a:t>E: </a:t>
            </a:r>
            <a:r>
              <a:rPr lang="es-AR" sz="1400" dirty="0" err="1"/>
              <a:t>n°</a:t>
            </a:r>
            <a:r>
              <a:rPr lang="es-AR" sz="1400" dirty="0"/>
              <a:t> de aristas = 22</a:t>
            </a:r>
          </a:p>
          <a:p>
            <a:r>
              <a:rPr lang="es-AR" sz="1400" dirty="0"/>
              <a:t>N: </a:t>
            </a:r>
            <a:r>
              <a:rPr lang="es-AR" sz="1400" dirty="0" err="1"/>
              <a:t>n°</a:t>
            </a:r>
            <a:r>
              <a:rPr lang="es-AR" sz="1400" dirty="0"/>
              <a:t> de nodos = 17</a:t>
            </a:r>
          </a:p>
          <a:p>
            <a:r>
              <a:rPr lang="es-AR" sz="1400" dirty="0"/>
              <a:t>C(G) = E – N + 2 = 20 - 17 + 2 = 7</a:t>
            </a:r>
          </a:p>
          <a:p>
            <a:endParaRPr lang="es-AR" sz="1400" dirty="0"/>
          </a:p>
          <a:p>
            <a:r>
              <a:rPr lang="es-AR" sz="1400" dirty="0"/>
              <a:t>Np: </a:t>
            </a:r>
            <a:r>
              <a:rPr lang="es-AR" sz="1400" dirty="0" err="1"/>
              <a:t>n°</a:t>
            </a:r>
            <a:r>
              <a:rPr lang="es-AR" sz="1400" dirty="0"/>
              <a:t> de nodos predicado = 6</a:t>
            </a:r>
          </a:p>
          <a:p>
            <a:r>
              <a:rPr lang="es-AR" sz="1400" dirty="0"/>
              <a:t>C(G) = Np + 1 = 6 + 1 = 7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xmlns="" id="{F8EE469A-2024-4BAB-9ADB-9858EE439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6603" y="3384222"/>
            <a:ext cx="673439" cy="3343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xmlns="" id="{BF5238D3-F5B9-4122-AE74-FC099014646B}"/>
              </a:ext>
            </a:extLst>
          </p:cNvPr>
          <p:cNvCxnSpPr>
            <a:cxnSpLocks/>
            <a:stCxn id="17" idx="4"/>
            <a:endCxn id="12" idx="1"/>
          </p:cNvCxnSpPr>
          <p:nvPr/>
        </p:nvCxnSpPr>
        <p:spPr>
          <a:xfrm rot="16200000" flipH="1">
            <a:off x="2726854" y="3775699"/>
            <a:ext cx="87861" cy="2903744"/>
          </a:xfrm>
          <a:prstGeom prst="bentConnector3">
            <a:avLst>
              <a:gd name="adj1" fmla="val 132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38800" y="338667"/>
            <a:ext cx="330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Caminos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1,2,3,4,15,16,2,17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1,2,3,4,5,14,16,2,17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1,2,3,4,5,6,7,13,16,2,17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1,2,3,4,5,6,7,8,10,12,16,2,17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1,2,3,4,5,6,7,8,10,11,16,2,17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1,2,3,4,5,6,7,8,9,16,2,17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3" y="557904"/>
            <a:ext cx="4858933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2066" y="558801"/>
            <a:ext cx="63838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A</a:t>
            </a:r>
          </a:p>
          <a:p>
            <a:r>
              <a:rPr lang="es-AR" dirty="0" smtClean="0"/>
              <a:t>	L1,L2,L3= valores nulos por lo tanto nunca entra en el </a:t>
            </a:r>
            <a:r>
              <a:rPr lang="es-AR" dirty="0" err="1" smtClean="0"/>
              <a:t>while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B</a:t>
            </a:r>
          </a:p>
          <a:p>
            <a:r>
              <a:rPr lang="es-AR" dirty="0"/>
              <a:t>	</a:t>
            </a:r>
            <a:r>
              <a:rPr lang="es-AR" dirty="0" smtClean="0"/>
              <a:t>L1=1 	L2=2 	L3=</a:t>
            </a:r>
            <a:r>
              <a:rPr lang="es-AR" dirty="0" err="1" smtClean="0"/>
              <a:t>null</a:t>
            </a:r>
            <a:endParaRPr lang="es-AR" dirty="0" smtClean="0"/>
          </a:p>
          <a:p>
            <a:r>
              <a:rPr lang="es-AR" dirty="0" smtClean="0"/>
              <a:t>	no hay 3 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C</a:t>
            </a:r>
          </a:p>
          <a:p>
            <a:r>
              <a:rPr lang="es-AR" dirty="0"/>
              <a:t>	</a:t>
            </a:r>
            <a:r>
              <a:rPr lang="es-AR" dirty="0" smtClean="0"/>
              <a:t>L1=-1	L2=2	 	L3=5</a:t>
            </a:r>
          </a:p>
          <a:p>
            <a:r>
              <a:rPr lang="es-AR" dirty="0"/>
              <a:t>	</a:t>
            </a:r>
            <a:r>
              <a:rPr lang="es-AR" dirty="0" smtClean="0"/>
              <a:t>los tres lados no son enteros 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D</a:t>
            </a:r>
          </a:p>
          <a:p>
            <a:pPr lvl="1"/>
            <a:r>
              <a:rPr lang="es-AR" dirty="0" smtClean="0"/>
              <a:t>L1=2		L2=5		L3=2</a:t>
            </a:r>
          </a:p>
          <a:p>
            <a:pPr lvl="1"/>
            <a:r>
              <a:rPr lang="es-AR" dirty="0" smtClean="0"/>
              <a:t>No cumple la propiedad de L2&lt;(L1+L3) no es un triangulo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E</a:t>
            </a:r>
          </a:p>
          <a:p>
            <a:pPr lvl="1"/>
            <a:r>
              <a:rPr lang="es-AR" dirty="0" smtClean="0"/>
              <a:t>L1=5		L2=5		L3=5</a:t>
            </a:r>
          </a:p>
          <a:p>
            <a:pPr lvl="1"/>
            <a:r>
              <a:rPr lang="es-AR" dirty="0" smtClean="0"/>
              <a:t>L1=L2=L3 por lo tanto es un triangulo equilátero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</a:t>
            </a:r>
            <a:r>
              <a:rPr lang="es-AR" dirty="0" smtClean="0"/>
              <a:t>F</a:t>
            </a:r>
            <a:endParaRPr lang="es-AR" dirty="0"/>
          </a:p>
          <a:p>
            <a:pPr lvl="1"/>
            <a:r>
              <a:rPr lang="es-AR" dirty="0" smtClean="0"/>
              <a:t>L1=7</a:t>
            </a:r>
            <a:r>
              <a:rPr lang="es-AR" dirty="0"/>
              <a:t>		L2=5		L3=5</a:t>
            </a:r>
          </a:p>
          <a:p>
            <a:pPr lvl="1"/>
            <a:r>
              <a:rPr lang="es-AR" dirty="0" smtClean="0"/>
              <a:t>L1!=</a:t>
            </a:r>
            <a:r>
              <a:rPr lang="es-AR" dirty="0"/>
              <a:t>L2=L3 por lo tanto es un triangulo </a:t>
            </a:r>
            <a:r>
              <a:rPr lang="es-AR" dirty="0" smtClean="0"/>
              <a:t>Isósceles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</a:t>
            </a:r>
            <a:r>
              <a:rPr lang="es-AR" dirty="0" smtClean="0"/>
              <a:t>G</a:t>
            </a:r>
            <a:endParaRPr lang="es-AR" dirty="0"/>
          </a:p>
          <a:p>
            <a:pPr lvl="1"/>
            <a:r>
              <a:rPr lang="es-AR" dirty="0" smtClean="0"/>
              <a:t>L1=5	</a:t>
            </a:r>
            <a:r>
              <a:rPr lang="es-AR" dirty="0"/>
              <a:t>	</a:t>
            </a:r>
            <a:r>
              <a:rPr lang="es-AR" dirty="0" smtClean="0"/>
              <a:t>L2=6</a:t>
            </a:r>
            <a:r>
              <a:rPr lang="es-AR" dirty="0"/>
              <a:t>		</a:t>
            </a:r>
            <a:r>
              <a:rPr lang="es-AR" dirty="0" smtClean="0"/>
              <a:t>L3=7</a:t>
            </a:r>
            <a:endParaRPr lang="es-AR" dirty="0"/>
          </a:p>
          <a:p>
            <a:pPr lvl="1"/>
            <a:r>
              <a:rPr lang="es-AR" dirty="0"/>
              <a:t>L1!=</a:t>
            </a:r>
            <a:r>
              <a:rPr lang="es-AR" dirty="0" smtClean="0"/>
              <a:t>L2!=</a:t>
            </a:r>
            <a:r>
              <a:rPr lang="es-AR" dirty="0"/>
              <a:t>L3 por lo tanto es un triangulo </a:t>
            </a:r>
            <a:r>
              <a:rPr lang="es-AR" dirty="0" smtClean="0"/>
              <a:t>Escaleno</a:t>
            </a:r>
            <a:endParaRPr lang="es-AR" dirty="0"/>
          </a:p>
          <a:p>
            <a:pPr lvl="1"/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750733" y="1894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McCabe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60E3696-B415-4E23-9AB1-FE647E80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16" y="137724"/>
            <a:ext cx="5117084" cy="3804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B4680B1-AD62-46E9-AB71-2D6852F6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14" y="3826042"/>
            <a:ext cx="5199886" cy="22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106</Words>
  <Application>Microsoft Office PowerPoint</Application>
  <PresentationFormat>Presentación en pantalla (4:3)</PresentationFormat>
  <Paragraphs>61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LoMaximo</dc:creator>
  <cp:lastModifiedBy>Usuario de Windows</cp:lastModifiedBy>
  <cp:revision>17</cp:revision>
  <dcterms:created xsi:type="dcterms:W3CDTF">2018-09-11T02:36:14Z</dcterms:created>
  <dcterms:modified xsi:type="dcterms:W3CDTF">2018-09-16T03:53:03Z</dcterms:modified>
</cp:coreProperties>
</file>