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3" r:id="rId5"/>
    <p:sldId id="261" r:id="rId6"/>
    <p:sldId id="258" r:id="rId7"/>
    <p:sldId id="259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5FA7-4F3A-417C-9118-546018F905DF}" type="datetimeFigureOut">
              <a:rPr lang="en-US" smtClean="0"/>
              <a:pPr/>
              <a:t>2/27/2011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F7E7D-3072-4ED0-BC47-D4C88D387EB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F7E7D-3072-4ED0-BC47-D4C88D387EB3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FCE-BD64-473A-ABD2-F624F22472D6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6B7C-7132-46C7-B6E3-E45E85DDFD93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CFB-FAFA-4E72-B39F-86C7FFF0E3EE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9E47-EF03-415F-96BC-D3741A77CB0D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C5A-5283-4F80-AC2A-D8C7BA91699C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F796-E414-41F4-95BA-35B3BB67317A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00DF-215B-4869-BE4F-28DFE5B89ACD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20A-6661-450E-A945-CEE5DCC33064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01D9-A9D1-4720-A32B-6EAED4DC2CEA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F168-1673-46DD-BA64-0887E25E58E8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F993-5A69-4126-9987-EABCC74BF2DB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31F0-4328-4B8F-B8A0-15BA1CAC317C}" type="datetime1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BitSits Games Inc.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.org/licenses/mit-license.php" TargetMode="External"/><Relationship Id="rId2" Type="http://schemas.openxmlformats.org/officeDocument/2006/relationships/hyperlink" Target="http://www.box2d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Users\Maya\Desktop\Atooms%20to%20Mooleule%20NEW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Autofit/>
          </a:bodyPr>
          <a:lstStyle/>
          <a:p>
            <a:r>
              <a:rPr lang="en-US" sz="10000" b="1" dirty="0" err="1" smtClean="0"/>
              <a:t>Atooms</a:t>
            </a:r>
            <a:r>
              <a:rPr lang="en-US" sz="10000" b="1" dirty="0" smtClean="0"/>
              <a:t> to </a:t>
            </a:r>
            <a:r>
              <a:rPr lang="en-US" sz="10000" b="1" dirty="0" err="1" smtClean="0"/>
              <a:t>Moolecule</a:t>
            </a:r>
            <a:r>
              <a:rPr lang="en-US" sz="12000" b="1" dirty="0" smtClean="0"/>
              <a:t/>
            </a:r>
            <a:br>
              <a:rPr lang="en-US" sz="12000" b="1" dirty="0" smtClean="0"/>
            </a:br>
            <a:r>
              <a:rPr lang="en-US" sz="2000" b="1" dirty="0" smtClean="0"/>
              <a:t>“A chemistry based puzzle game”</a:t>
            </a:r>
            <a:endParaRPr lang="en-IN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00600"/>
            <a:ext cx="7467600" cy="160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Shubhajit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, </a:t>
            </a:r>
            <a:r>
              <a:rPr lang="en-US" sz="2000" i="1" dirty="0" smtClean="0"/>
              <a:t>Bengal </a:t>
            </a:r>
            <a:r>
              <a:rPr lang="en-US" sz="2000" i="1" dirty="0" err="1" smtClean="0"/>
              <a:t>Engg</a:t>
            </a:r>
            <a:r>
              <a:rPr lang="en-US" sz="2000" i="1" dirty="0" smtClean="0"/>
              <a:t> and Science University.</a:t>
            </a:r>
            <a:endParaRPr lang="en-US" sz="2000" dirty="0" smtClean="0"/>
          </a:p>
          <a:p>
            <a:r>
              <a:rPr lang="en-US" dirty="0" smtClean="0"/>
              <a:t>Maya </a:t>
            </a:r>
            <a:r>
              <a:rPr lang="en-US" dirty="0" err="1" smtClean="0"/>
              <a:t>Agarwal</a:t>
            </a:r>
            <a:r>
              <a:rPr lang="en-US" dirty="0" smtClean="0"/>
              <a:t>, </a:t>
            </a:r>
            <a:r>
              <a:rPr lang="en-US" sz="2000" i="1" dirty="0" smtClean="0"/>
              <a:t>Bengal Inst. Of Technology, Techno Group.</a:t>
            </a:r>
            <a:endParaRPr lang="en-IN" sz="2000" i="1" dirty="0"/>
          </a:p>
        </p:txBody>
      </p:sp>
      <p:pic>
        <p:nvPicPr>
          <p:cNvPr id="2050" name="Picture 2" descr="E:\BitSits\Game Design\BitsitsGames\Logo &amp; Other\BitSitsGames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52400"/>
            <a:ext cx="2362200" cy="78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PLAYING THE GAME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Goal</a:t>
            </a:r>
            <a:endParaRPr lang="en-IN" sz="2000" dirty="0" smtClean="0"/>
          </a:p>
          <a:p>
            <a:r>
              <a:rPr lang="en-US" sz="2000" dirty="0" err="1" smtClean="0"/>
              <a:t>Atooms</a:t>
            </a:r>
            <a:r>
              <a:rPr lang="en-US" sz="2000" dirty="0" smtClean="0"/>
              <a:t> to </a:t>
            </a:r>
            <a:r>
              <a:rPr lang="en-US" sz="2000" dirty="0" err="1" smtClean="0"/>
              <a:t>Moolecule</a:t>
            </a:r>
            <a:r>
              <a:rPr lang="en-US" sz="2000" dirty="0" smtClean="0"/>
              <a:t> is a game where you are in a Chemistry lab. Your task is to make molecules and solve different puzzles of Chemistry lab. You can arrange atoms to make ring, linear, small or big molecules.</a:t>
            </a:r>
          </a:p>
          <a:p>
            <a:endParaRPr lang="en-IN" sz="2000" dirty="0" smtClean="0"/>
          </a:p>
          <a:p>
            <a:r>
              <a:rPr lang="en-US" sz="2000" b="1" dirty="0" smtClean="0"/>
              <a:t>Controls	</a:t>
            </a:r>
            <a:endParaRPr lang="en-IN" sz="2000" dirty="0" smtClean="0"/>
          </a:p>
          <a:p>
            <a:r>
              <a:rPr lang="en-US" sz="2000" dirty="0" smtClean="0"/>
              <a:t>Drag and drop using LEFT mouse button to connect the atoms. Click the RIGHT mouse button on any atom to break all its bonds. Use Esc to pause the game.</a:t>
            </a:r>
            <a:endParaRPr lang="en-IN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ATOM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Atoms are of five types of different colors:</a:t>
            </a:r>
            <a:endParaRPr lang="en-IN" sz="2400" dirty="0" smtClean="0"/>
          </a:p>
          <a:p>
            <a:pPr lvl="1"/>
            <a:r>
              <a:rPr lang="en-US" sz="2000" b="1" dirty="0" smtClean="0"/>
              <a:t>Hydrogen (blue):</a:t>
            </a:r>
            <a:r>
              <a:rPr lang="en-US" sz="2000" dirty="0" smtClean="0"/>
              <a:t> make single bond</a:t>
            </a:r>
            <a:endParaRPr lang="en-IN" sz="2000" dirty="0" smtClean="0"/>
          </a:p>
          <a:p>
            <a:pPr lvl="1"/>
            <a:r>
              <a:rPr lang="en-US" sz="2000" b="1" dirty="0" smtClean="0"/>
              <a:t>Oxygen (yellow):</a:t>
            </a:r>
            <a:r>
              <a:rPr lang="en-US" sz="2000" dirty="0" smtClean="0"/>
              <a:t>  makes double bond</a:t>
            </a:r>
            <a:endParaRPr lang="en-IN" sz="2000" dirty="0" smtClean="0"/>
          </a:p>
          <a:p>
            <a:pPr lvl="1"/>
            <a:r>
              <a:rPr lang="en-US" sz="2000" b="1" dirty="0" smtClean="0"/>
              <a:t>Nitrogen (Purple):</a:t>
            </a:r>
            <a:r>
              <a:rPr lang="en-US" sz="2000" dirty="0" smtClean="0"/>
              <a:t> makes triple bond</a:t>
            </a:r>
            <a:endParaRPr lang="en-IN" sz="2000" dirty="0" smtClean="0"/>
          </a:p>
          <a:p>
            <a:pPr lvl="1"/>
            <a:r>
              <a:rPr lang="en-US" sz="2000" b="1" dirty="0" smtClean="0"/>
              <a:t>Carbon (Red):</a:t>
            </a:r>
            <a:r>
              <a:rPr lang="en-US" sz="2000" dirty="0" smtClean="0"/>
              <a:t> makes four bond</a:t>
            </a:r>
            <a:endParaRPr lang="en-IN" sz="2000" dirty="0" smtClean="0"/>
          </a:p>
          <a:p>
            <a:pPr lvl="1"/>
            <a:r>
              <a:rPr lang="en-US" sz="2000" b="1" dirty="0" err="1" smtClean="0"/>
              <a:t>ElementX</a:t>
            </a:r>
            <a:r>
              <a:rPr lang="en-US" sz="2000" b="1" dirty="0" smtClean="0"/>
              <a:t>(Black):</a:t>
            </a:r>
            <a:r>
              <a:rPr lang="en-US" sz="2000" dirty="0" smtClean="0"/>
              <a:t> bonus atom can make single, double or triple bonds.</a:t>
            </a:r>
            <a:endParaRPr lang="en-IN" sz="2000" dirty="0" smtClean="0"/>
          </a:p>
          <a:p>
            <a:endParaRPr lang="en-IN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66800" y="4114800"/>
          <a:ext cx="7238999" cy="22661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57759"/>
                <a:gridCol w="1556694"/>
                <a:gridCol w="4124546"/>
              </a:tblGrid>
              <a:tr h="3776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Looks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When</a:t>
                      </a:r>
                      <a:endParaRPr lang="en-IN" dirty="0"/>
                    </a:p>
                  </a:txBody>
                  <a:tcPr/>
                </a:tc>
              </a:tr>
              <a:tr h="3776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The atom is</a:t>
                      </a:r>
                      <a:r>
                        <a:rPr lang="en-US" baseline="0" dirty="0" smtClean="0"/>
                        <a:t> not bonded with other.</a:t>
                      </a:r>
                      <a:endParaRPr lang="en-IN" dirty="0"/>
                    </a:p>
                  </a:txBody>
                  <a:tcPr/>
                </a:tc>
              </a:tr>
              <a:tr h="3776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Wake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One or more</a:t>
                      </a:r>
                      <a:r>
                        <a:rPr lang="en-US" baseline="0" dirty="0" smtClean="0"/>
                        <a:t> bonds are used but not all.</a:t>
                      </a:r>
                      <a:endParaRPr lang="en-IN" dirty="0"/>
                    </a:p>
                  </a:txBody>
                  <a:tcPr/>
                </a:tc>
              </a:tr>
              <a:tr h="3776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Just all the bonds are used. </a:t>
                      </a:r>
                      <a:endParaRPr lang="en-IN" dirty="0"/>
                    </a:p>
                  </a:txBody>
                  <a:tcPr/>
                </a:tc>
              </a:tr>
              <a:tr h="3776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the bonds are used.</a:t>
                      </a:r>
                      <a:endParaRPr lang="en-IN" dirty="0" smtClean="0"/>
                    </a:p>
                  </a:txBody>
                  <a:tcPr/>
                </a:tc>
              </a:tr>
              <a:tr h="3776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attacked by enemy.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1" name="Picture 7" descr="D:\Users\Maya\Desktop\Atooms to Moolecul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447800"/>
            <a:ext cx="2133600" cy="2062003"/>
          </a:xfrm>
          <a:prstGeom prst="rect">
            <a:avLst/>
          </a:prstGeom>
          <a:noFill/>
        </p:spPr>
      </p:pic>
      <p:pic>
        <p:nvPicPr>
          <p:cNvPr id="1032" name="Picture 8" descr="E:\BitSits\Game Design\BitsitsGames\Atooms To Moolecule\Graphics\eye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191000"/>
            <a:ext cx="762000" cy="762000"/>
          </a:xfrm>
          <a:prstGeom prst="rect">
            <a:avLst/>
          </a:prstGeom>
          <a:noFill/>
        </p:spPr>
      </p:pic>
      <p:pic>
        <p:nvPicPr>
          <p:cNvPr id="1033" name="Picture 9" descr="E:\BitSits\Game Design\BitsitsGames\Atooms To Moolecule\Graphics\eye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029200"/>
            <a:ext cx="762000" cy="762000"/>
          </a:xfrm>
          <a:prstGeom prst="rect">
            <a:avLst/>
          </a:prstGeom>
          <a:noFill/>
        </p:spPr>
      </p:pic>
      <p:pic>
        <p:nvPicPr>
          <p:cNvPr id="1034" name="Picture 10" descr="E:\BitSits\Game Design\BitsitsGames\Atooms To Moolecule\Graphics\eye0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5410200"/>
            <a:ext cx="762000" cy="762000"/>
          </a:xfrm>
          <a:prstGeom prst="rect">
            <a:avLst/>
          </a:prstGeom>
          <a:noFill/>
        </p:spPr>
      </p:pic>
      <p:pic>
        <p:nvPicPr>
          <p:cNvPr id="1035" name="Picture 11" descr="E:\BitSits\Game Design\BitsitsGames\Atooms To Moolecule\Graphics\eye0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4572000"/>
            <a:ext cx="762000" cy="762000"/>
          </a:xfrm>
          <a:prstGeom prst="rect">
            <a:avLst/>
          </a:prstGeom>
          <a:noFill/>
        </p:spPr>
      </p:pic>
      <p:pic>
        <p:nvPicPr>
          <p:cNvPr id="1036" name="Picture 12" descr="E:\BitSits\Game Design\BitsitsGames\Atooms To Moolecule\Graphics\eye03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5715000"/>
            <a:ext cx="762000" cy="762000"/>
          </a:xfrm>
          <a:prstGeom prst="rect">
            <a:avLst/>
          </a:prstGeom>
          <a:noFill/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MODES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700" b="1" dirty="0" smtClean="0"/>
              <a:t>Adventure		</a:t>
            </a:r>
            <a:endParaRPr lang="en-IN" sz="1700" dirty="0" smtClean="0"/>
          </a:p>
          <a:p>
            <a:r>
              <a:rPr lang="en-US" sz="1700" dirty="0" smtClean="0"/>
              <a:t>Adventure Mode is the primary mode, and it allows you to learn the ways to make molecules. Adventure Mode is divided into 8 stages. The stages are:</a:t>
            </a:r>
            <a:endParaRPr lang="en-IN" sz="1700" dirty="0" smtClean="0"/>
          </a:p>
          <a:p>
            <a:pPr lvl="0"/>
            <a:r>
              <a:rPr lang="en-US" sz="1700" dirty="0" smtClean="0"/>
              <a:t>Tutorial, Ring-O-Ring, Absolute Zero, Clear All, Electro, pH Scale, Clipboard, Radio Active</a:t>
            </a:r>
            <a:endParaRPr lang="en-IN" sz="1700" dirty="0" smtClean="0"/>
          </a:p>
          <a:p>
            <a:pPr>
              <a:buNone/>
            </a:pPr>
            <a:endParaRPr lang="en-IN" sz="1700" dirty="0" smtClean="0"/>
          </a:p>
          <a:p>
            <a:pPr>
              <a:buNone/>
            </a:pPr>
            <a:r>
              <a:rPr lang="en-US" sz="1700" b="1" dirty="0" smtClean="0"/>
              <a:t>Lab Setup		</a:t>
            </a:r>
            <a:endParaRPr lang="en-IN" sz="1700" dirty="0" smtClean="0"/>
          </a:p>
          <a:p>
            <a:r>
              <a:rPr lang="en-US" sz="1700" dirty="0" smtClean="0"/>
              <a:t>Lab Setup is a sand box mode where you can setup a lab of yourself. Lab Setup is divided into:</a:t>
            </a:r>
          </a:p>
          <a:p>
            <a:endParaRPr lang="en-IN" sz="1700" dirty="0" smtClean="0"/>
          </a:p>
          <a:p>
            <a:pPr lvl="0"/>
            <a:r>
              <a:rPr lang="en-US" sz="1700" b="1" dirty="0" smtClean="0"/>
              <a:t>Equipment mode:</a:t>
            </a:r>
            <a:r>
              <a:rPr lang="en-US" sz="1700" dirty="0" smtClean="0"/>
              <a:t> Allows you to add, move, rotate and clamp lab equipments in the lab area. Lab Equipments are:</a:t>
            </a:r>
            <a:endParaRPr lang="en-IN" sz="1700" dirty="0" smtClean="0"/>
          </a:p>
          <a:p>
            <a:pPr lvl="0"/>
            <a:r>
              <a:rPr lang="en-US" sz="1700" b="1" dirty="0" smtClean="0"/>
              <a:t>Electrodes, Thermometer,  pH Scale, Funnel, Test Tube, Conical Flask, Measuring Cylinder, Beaker, Clipboard, </a:t>
            </a:r>
            <a:r>
              <a:rPr lang="en-US" sz="1700" dirty="0" smtClean="0"/>
              <a:t> </a:t>
            </a:r>
            <a:endParaRPr lang="en-IN" sz="1700" dirty="0" smtClean="0"/>
          </a:p>
          <a:p>
            <a:r>
              <a:rPr lang="en-US" sz="1700" b="1" dirty="0" smtClean="0"/>
              <a:t>Clamp It: </a:t>
            </a:r>
            <a:r>
              <a:rPr lang="en-US" sz="1700" dirty="0" smtClean="0"/>
              <a:t>Holds some equipment in its place.</a:t>
            </a:r>
            <a:endParaRPr lang="en-IN" sz="1700" dirty="0" smtClean="0"/>
          </a:p>
          <a:p>
            <a:pPr>
              <a:buNone/>
            </a:pPr>
            <a:endParaRPr lang="en-IN" sz="1700" dirty="0" smtClean="0"/>
          </a:p>
          <a:p>
            <a:pPr lvl="0"/>
            <a:r>
              <a:rPr lang="en-US" sz="1700" b="1" dirty="0" err="1" smtClean="0"/>
              <a:t>Atoomic</a:t>
            </a:r>
            <a:r>
              <a:rPr lang="en-US" sz="1700" b="1" dirty="0" smtClean="0"/>
              <a:t> Mode:</a:t>
            </a:r>
            <a:r>
              <a:rPr lang="en-US" sz="1700" dirty="0" smtClean="0"/>
              <a:t> Click LEFT mouse button to add and RIGHT mouse button to remove atoms.</a:t>
            </a:r>
            <a:endParaRPr lang="en-IN" sz="17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Atoomic</a:t>
            </a:r>
            <a:r>
              <a:rPr lang="en-US" b="1" dirty="0" smtClean="0"/>
              <a:t> Energy	</a:t>
            </a:r>
            <a:endParaRPr lang="en-IN" dirty="0" smtClean="0"/>
          </a:p>
          <a:p>
            <a:r>
              <a:rPr lang="en-US" dirty="0" err="1" smtClean="0"/>
              <a:t>Atoomic</a:t>
            </a:r>
            <a:r>
              <a:rPr lang="en-US" dirty="0" smtClean="0"/>
              <a:t> energy of a molecule is the sum total of all the atoms </a:t>
            </a:r>
            <a:r>
              <a:rPr lang="en-US" dirty="0" err="1" smtClean="0"/>
              <a:t>Atoomic</a:t>
            </a:r>
            <a:r>
              <a:rPr lang="en-US" dirty="0" smtClean="0"/>
              <a:t> Energy in it. </a:t>
            </a:r>
            <a:r>
              <a:rPr lang="en-US" dirty="0" err="1" smtClean="0"/>
              <a:t>Atoomic</a:t>
            </a:r>
            <a:r>
              <a:rPr lang="en-US" dirty="0" smtClean="0"/>
              <a:t> Energy of a atom is the number of atoms it is bonded to. So more you attach atoms more is your score. For Example: A carbon attached to a oxygen and two hydrogen atoms, </a:t>
            </a:r>
            <a:r>
              <a:rPr lang="en-US" dirty="0" err="1" smtClean="0"/>
              <a:t>Atoomic</a:t>
            </a:r>
            <a:r>
              <a:rPr lang="en-US" dirty="0" smtClean="0"/>
              <a:t> Energy of the molecule = 3 (for carbon) + 1 (oxygen) + 1 (hydrogen) + 1 (hydrogen) = 6.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US" b="1" dirty="0" smtClean="0"/>
              <a:t>Ring Bonus	</a:t>
            </a:r>
            <a:endParaRPr lang="en-IN" dirty="0" smtClean="0"/>
          </a:p>
          <a:p>
            <a:r>
              <a:rPr lang="en-US" dirty="0" smtClean="0"/>
              <a:t>In some levels the more you can form ring in a molecule more is your scour. For Example: If you can make 2 Rings your </a:t>
            </a:r>
            <a:r>
              <a:rPr lang="en-US" dirty="0" err="1" smtClean="0"/>
              <a:t>Atoomic</a:t>
            </a:r>
            <a:r>
              <a:rPr lang="en-US" dirty="0" smtClean="0"/>
              <a:t> Energy will be multiplied with (2 + 1) = 3 times.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US" b="1" dirty="0" smtClean="0"/>
              <a:t>Hydrogen Bonus	</a:t>
            </a:r>
            <a:endParaRPr lang="en-IN" dirty="0" smtClean="0"/>
          </a:p>
          <a:p>
            <a:r>
              <a:rPr lang="en-US" dirty="0" smtClean="0"/>
              <a:t>In the level pH Scale Hydrogen bonus is the bonus multiplier. Your </a:t>
            </a:r>
            <a:r>
              <a:rPr lang="en-US" dirty="0" err="1" smtClean="0"/>
              <a:t>Atoomic</a:t>
            </a:r>
            <a:r>
              <a:rPr lang="en-US" dirty="0" smtClean="0"/>
              <a:t> Energy is multiplied with the total number of </a:t>
            </a:r>
            <a:r>
              <a:rPr lang="en-US" dirty="0" err="1" smtClean="0"/>
              <a:t>Hygrogen</a:t>
            </a:r>
            <a:r>
              <a:rPr lang="en-US" dirty="0" smtClean="0"/>
              <a:t> present in it.</a:t>
            </a:r>
            <a:endParaRPr lang="en-I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Microsoft Visual Studio Express Edition 2008 and 2010</a:t>
            </a:r>
          </a:p>
          <a:p>
            <a:r>
              <a:rPr lang="en-US" sz="2000" dirty="0" smtClean="0"/>
              <a:t>Microsoft Cross-Platform Audio Creation Tool 3 (XACT3)</a:t>
            </a:r>
          </a:p>
          <a:p>
            <a:r>
              <a:rPr lang="en-US" sz="2000" dirty="0" smtClean="0"/>
              <a:t>Microsoft XNA Game Studio 3.1 and 4.0</a:t>
            </a:r>
          </a:p>
          <a:p>
            <a:r>
              <a:rPr lang="en-US" sz="2000" dirty="0" smtClean="0"/>
              <a:t>Windows Phone Developers Tool</a:t>
            </a:r>
          </a:p>
          <a:p>
            <a:r>
              <a:rPr lang="en-US" sz="2000" dirty="0" smtClean="0"/>
              <a:t>Adobe Illustrator CS4</a:t>
            </a:r>
          </a:p>
          <a:p>
            <a:r>
              <a:rPr lang="en-US" sz="2000" dirty="0" smtClean="0"/>
              <a:t>Adobe Premiere CS4</a:t>
            </a:r>
          </a:p>
          <a:p>
            <a:r>
              <a:rPr lang="en-US" sz="2000" dirty="0" err="1" smtClean="0"/>
              <a:t>WavePad</a:t>
            </a:r>
            <a:r>
              <a:rPr lang="en-US" sz="2000" dirty="0" smtClean="0"/>
              <a:t> Sound Editor</a:t>
            </a:r>
          </a:p>
          <a:p>
            <a:r>
              <a:rPr lang="en-US" sz="2000" dirty="0" smtClean="0"/>
              <a:t>Erin </a:t>
            </a:r>
            <a:r>
              <a:rPr lang="en-US" sz="2000" dirty="0" err="1" smtClean="0"/>
              <a:t>Catto's</a:t>
            </a:r>
            <a:r>
              <a:rPr lang="en-US" sz="2000" dirty="0" smtClean="0"/>
              <a:t> Box2D Physics Engine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CREDITS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game was created by </a:t>
            </a:r>
            <a:r>
              <a:rPr lang="en-US" sz="2000" dirty="0" err="1" smtClean="0"/>
              <a:t>BitSits</a:t>
            </a:r>
            <a:r>
              <a:rPr lang="en-US" sz="2000" dirty="0" smtClean="0"/>
              <a:t> Games, Inc.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US" sz="2000" b="1" dirty="0" smtClean="0"/>
              <a:t>Game Design, Sound, Programming and Art:</a:t>
            </a:r>
            <a:r>
              <a:rPr lang="en-US" sz="2000" dirty="0" smtClean="0"/>
              <a:t> </a:t>
            </a:r>
            <a:r>
              <a:rPr lang="en-US" sz="2000" dirty="0" err="1" smtClean="0"/>
              <a:t>Shubhajit</a:t>
            </a:r>
            <a:r>
              <a:rPr lang="en-US" sz="2000" dirty="0" smtClean="0"/>
              <a:t> </a:t>
            </a:r>
            <a:r>
              <a:rPr lang="en-US" sz="2000" dirty="0" err="1" smtClean="0"/>
              <a:t>Saha</a:t>
            </a:r>
            <a:endParaRPr lang="en-IN" sz="2000" dirty="0" smtClean="0"/>
          </a:p>
          <a:p>
            <a:r>
              <a:rPr lang="en-US" sz="2000" b="1" dirty="0" smtClean="0"/>
              <a:t>Game Concept, Level Designing and Writing:</a:t>
            </a:r>
            <a:r>
              <a:rPr lang="en-US" sz="2000" dirty="0" smtClean="0"/>
              <a:t> Maya </a:t>
            </a:r>
            <a:r>
              <a:rPr lang="en-US" sz="2000" dirty="0" err="1" smtClean="0"/>
              <a:t>Agarwal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US" sz="2000" b="1" dirty="0" smtClean="0"/>
              <a:t>Physics Engine: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Erin </a:t>
            </a:r>
            <a:r>
              <a:rPr lang="en-US" sz="2000" dirty="0" err="1" smtClean="0">
                <a:hlinkClick r:id="rId2"/>
              </a:rPr>
              <a:t>Catto’s</a:t>
            </a:r>
            <a:r>
              <a:rPr lang="en-US" sz="2000" dirty="0" smtClean="0">
                <a:hlinkClick r:id="rId2"/>
              </a:rPr>
              <a:t> Box2D physics engine</a:t>
            </a:r>
            <a:r>
              <a:rPr lang="en-US" sz="2000" dirty="0" smtClean="0"/>
              <a:t> under the </a:t>
            </a:r>
            <a:r>
              <a:rPr lang="en-US" sz="2000" dirty="0" smtClean="0">
                <a:hlinkClick r:id="rId3"/>
              </a:rPr>
              <a:t>MIT License</a:t>
            </a:r>
            <a:r>
              <a:rPr lang="en-US" sz="2000" dirty="0" smtClean="0"/>
              <a:t>.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US" sz="2000" b="1" dirty="0" smtClean="0"/>
              <a:t>Special Thanks: </a:t>
            </a:r>
            <a:r>
              <a:rPr lang="en-US" sz="2000" dirty="0" err="1" smtClean="0"/>
              <a:t>Nitisha</a:t>
            </a:r>
            <a:r>
              <a:rPr lang="en-US" sz="2000" dirty="0" smtClean="0"/>
              <a:t>, Nikita, </a:t>
            </a:r>
            <a:r>
              <a:rPr lang="en-US" sz="2000" dirty="0" err="1" smtClean="0"/>
              <a:t>Ankita</a:t>
            </a:r>
            <a:r>
              <a:rPr lang="en-US" sz="2000" dirty="0" smtClean="0"/>
              <a:t>, </a:t>
            </a:r>
            <a:r>
              <a:rPr lang="en-US" sz="2000" dirty="0" err="1" smtClean="0"/>
              <a:t>Anjali</a:t>
            </a:r>
            <a:r>
              <a:rPr lang="en-US" sz="2000" dirty="0" smtClean="0"/>
              <a:t>, </a:t>
            </a:r>
            <a:r>
              <a:rPr lang="en-US" sz="2000" dirty="0" err="1" smtClean="0"/>
              <a:t>Ayush</a:t>
            </a:r>
            <a:r>
              <a:rPr lang="en-US" sz="2000" dirty="0" smtClean="0"/>
              <a:t>, Nikhil, </a:t>
            </a:r>
            <a:r>
              <a:rPr lang="en-US" sz="2000" dirty="0" err="1" smtClean="0"/>
              <a:t>Neha</a:t>
            </a:r>
            <a:r>
              <a:rPr lang="en-US" sz="2000" dirty="0" smtClean="0"/>
              <a:t>, </a:t>
            </a:r>
            <a:r>
              <a:rPr lang="en-US" sz="2000" dirty="0" err="1" smtClean="0"/>
              <a:t>Aditi</a:t>
            </a:r>
            <a:r>
              <a:rPr lang="en-US" sz="2000" dirty="0" smtClean="0"/>
              <a:t>, </a:t>
            </a:r>
            <a:r>
              <a:rPr lang="en-US" sz="2000" dirty="0" err="1" smtClean="0"/>
              <a:t>Urvish</a:t>
            </a:r>
            <a:r>
              <a:rPr lang="en-US" sz="2000" dirty="0" smtClean="0"/>
              <a:t>, </a:t>
            </a:r>
            <a:r>
              <a:rPr lang="en-US" sz="2000" dirty="0" err="1" smtClean="0"/>
              <a:t>Sneha</a:t>
            </a:r>
            <a:r>
              <a:rPr lang="en-US" sz="2000" dirty="0" smtClean="0"/>
              <a:t>, </a:t>
            </a:r>
            <a:r>
              <a:rPr lang="en-US" sz="2000" dirty="0" err="1" smtClean="0"/>
              <a:t>Shamsher</a:t>
            </a:r>
            <a:r>
              <a:rPr lang="en-US" sz="2000" dirty="0" smtClean="0"/>
              <a:t>, </a:t>
            </a:r>
            <a:r>
              <a:rPr lang="en-US" sz="2000" dirty="0" err="1" smtClean="0"/>
              <a:t>Sandeep</a:t>
            </a:r>
            <a:r>
              <a:rPr lang="en-US" sz="2000" dirty="0" smtClean="0"/>
              <a:t>, Experimental Friends, Mamma and Chemistry chapters.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US" sz="2000" dirty="0" smtClean="0"/>
              <a:t>Thanks to all our beta testers and players for their valuable feedback!</a:t>
            </a:r>
            <a:endParaRPr lang="en-IN" sz="2000" dirty="0"/>
          </a:p>
        </p:txBody>
      </p:sp>
      <p:pic>
        <p:nvPicPr>
          <p:cNvPr id="4" name="Picture 2" descr="E:\BitSits\Game Design\BitsitsGames\Logo &amp; Other\BitSitsGames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219200"/>
            <a:ext cx="2362200" cy="787400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GAMEPLAY VIDEO</a:t>
            </a:r>
            <a:endParaRPr lang="en-IN" b="1" dirty="0"/>
          </a:p>
        </p:txBody>
      </p:sp>
      <p:pic>
        <p:nvPicPr>
          <p:cNvPr id="4" name="Atooms to Mooleule NEW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1576388"/>
            <a:ext cx="6858000" cy="4572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BitSits Games Inc.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350</Words>
  <Application>Microsoft Office PowerPoint</Application>
  <PresentationFormat>On-screen Show (4:3)</PresentationFormat>
  <Paragraphs>80</Paragraphs>
  <Slides>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Atooms to Moolecule “A chemistry based puzzle game”</vt:lpstr>
      <vt:lpstr>PLAYING THE GAME</vt:lpstr>
      <vt:lpstr>ATOM</vt:lpstr>
      <vt:lpstr>GAME MODES</vt:lpstr>
      <vt:lpstr>SCORING</vt:lpstr>
      <vt:lpstr>SOFTWARE USED</vt:lpstr>
      <vt:lpstr>CREDITS</vt:lpstr>
      <vt:lpstr>GAMEPLAY VIDEO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Atooms to Moolecule</dc:title>
  <dc:creator>Maya</dc:creator>
  <cp:lastModifiedBy>Maya</cp:lastModifiedBy>
  <cp:revision>49</cp:revision>
  <dcterms:created xsi:type="dcterms:W3CDTF">2006-08-16T00:00:00Z</dcterms:created>
  <dcterms:modified xsi:type="dcterms:W3CDTF">2011-02-27T04:34:08Z</dcterms:modified>
</cp:coreProperties>
</file>