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  <p:sldMasterId id="2147483688" r:id="rId2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440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500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05302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52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2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972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352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773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90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49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5843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9462075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65537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8509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8453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7906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76312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1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8508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339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4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936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188260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8133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20467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4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5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Hibernate Architecture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Exploring Hibernate Architecture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114" y="1481138"/>
            <a:ext cx="6279772" cy="4525962"/>
          </a:xfrm>
        </p:spPr>
      </p:pic>
    </p:spTree>
    <p:extLst>
      <p:ext uri="{BB962C8B-B14F-4D97-AF65-F5344CB8AC3E}">
        <p14:creationId xmlns:p14="http://schemas.microsoft.com/office/powerpoint/2010/main" val="24736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52" y="355482"/>
            <a:ext cx="9431480" cy="706964"/>
          </a:xfrm>
        </p:spPr>
        <p:txBody>
          <a:bodyPr/>
          <a:lstStyle/>
          <a:p>
            <a:r>
              <a:rPr lang="en-US" dirty="0"/>
              <a:t>Exploring Hibernate Architecture(Contd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1481138"/>
            <a:ext cx="9280477" cy="4946958"/>
          </a:xfrm>
        </p:spPr>
      </p:pic>
    </p:spTree>
    <p:extLst>
      <p:ext uri="{BB962C8B-B14F-4D97-AF65-F5344CB8AC3E}">
        <p14:creationId xmlns:p14="http://schemas.microsoft.com/office/powerpoint/2010/main" val="6024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52" y="329724"/>
            <a:ext cx="9457238" cy="706964"/>
          </a:xfrm>
        </p:spPr>
        <p:txBody>
          <a:bodyPr/>
          <a:lstStyle/>
          <a:p>
            <a:r>
              <a:rPr lang="en-US" dirty="0"/>
              <a:t>Exploring Hibernate Architecture(Contd.)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3" y="1481138"/>
            <a:ext cx="9621672" cy="4525962"/>
          </a:xfrm>
        </p:spPr>
      </p:pic>
    </p:spTree>
    <p:extLst>
      <p:ext uri="{BB962C8B-B14F-4D97-AF65-F5344CB8AC3E}">
        <p14:creationId xmlns:p14="http://schemas.microsoft.com/office/powerpoint/2010/main" val="248413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78" y="278209"/>
            <a:ext cx="9367085" cy="706964"/>
          </a:xfrm>
        </p:spPr>
        <p:txBody>
          <a:bodyPr/>
          <a:lstStyle/>
          <a:p>
            <a:r>
              <a:rPr lang="en-US" dirty="0"/>
              <a:t>Exploring Hibernate Architecture(Contd.)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4" y="1481138"/>
            <a:ext cx="9662615" cy="4525962"/>
          </a:xfrm>
        </p:spPr>
      </p:pic>
    </p:spTree>
    <p:extLst>
      <p:ext uri="{BB962C8B-B14F-4D97-AF65-F5344CB8AC3E}">
        <p14:creationId xmlns:p14="http://schemas.microsoft.com/office/powerpoint/2010/main" val="2795837733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vature" id="{A7143C4E-C72E-4137-9948-E839F75FC574}" vid="{8C279386-560D-4007-A79D-20E2D5AEEEB2}"/>
    </a:ext>
  </a:extLst>
</a:theme>
</file>

<file path=ppt/theme/theme2.xml><?xml version="1.0" encoding="utf-8"?>
<a:theme xmlns:a="http://schemas.openxmlformats.org/drawingml/2006/main" name="1_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vature" id="{A7143C4E-C72E-4137-9948-E839F75FC574}" vid="{8C279386-560D-4007-A79D-20E2D5AEEE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69</TotalTime>
  <Words>17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Revature</vt:lpstr>
      <vt:lpstr>1_Revature</vt:lpstr>
      <vt:lpstr>Hibernate Architecture</vt:lpstr>
      <vt:lpstr>Exploring Hibernate Architecture</vt:lpstr>
      <vt:lpstr>Exploring Hibernate Architecture(Contd.)</vt:lpstr>
      <vt:lpstr>Exploring Hibernate Architecture(Contd.)</vt:lpstr>
      <vt:lpstr>Exploring Hibernate Architecture(Contd.)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2018-10-17T01:17:20Z</dcterms:created>
  <dcterms:modified xsi:type="dcterms:W3CDTF">2021-04-01T11:20:00Z</dcterms:modified>
</cp:coreProperties>
</file>